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9" r:id="rId3"/>
    <p:sldId id="292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58" r:id="rId12"/>
    <p:sldId id="257" r:id="rId13"/>
    <p:sldId id="259" r:id="rId14"/>
    <p:sldId id="277" r:id="rId15"/>
    <p:sldId id="260" r:id="rId16"/>
    <p:sldId id="278" r:id="rId17"/>
    <p:sldId id="291" r:id="rId18"/>
    <p:sldId id="287" r:id="rId19"/>
    <p:sldId id="288" r:id="rId20"/>
    <p:sldId id="289" r:id="rId21"/>
    <p:sldId id="290" r:id="rId22"/>
    <p:sldId id="274" r:id="rId23"/>
    <p:sldId id="275" r:id="rId24"/>
    <p:sldId id="276" r:id="rId25"/>
    <p:sldId id="263" r:id="rId26"/>
    <p:sldId id="261" r:id="rId27"/>
    <p:sldId id="262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51" d="100"/>
          <a:sy n="51" d="100"/>
        </p:scale>
        <p:origin x="67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7679C76-08C1-48BA-8D99-42834ABC4482}" type="doc">
      <dgm:prSet loTypeId="urn:microsoft.com/office/officeart/2005/8/layout/defaul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81AE035E-747A-4C71-AE88-B8C9ECD16EC8}">
      <dgm:prSet/>
      <dgm:spPr/>
      <dgm:t>
        <a:bodyPr/>
        <a:lstStyle/>
        <a:p>
          <a:r>
            <a:rPr lang="en-US"/>
            <a:t>Main the middle attack</a:t>
          </a:r>
        </a:p>
      </dgm:t>
    </dgm:pt>
    <dgm:pt modelId="{9852DC17-100A-44F7-A821-5A6DB6A56BA9}" type="parTrans" cxnId="{CC5C945F-8445-4086-AB32-935DE05A3DF0}">
      <dgm:prSet/>
      <dgm:spPr/>
      <dgm:t>
        <a:bodyPr/>
        <a:lstStyle/>
        <a:p>
          <a:endParaRPr lang="en-US"/>
        </a:p>
      </dgm:t>
    </dgm:pt>
    <dgm:pt modelId="{5E39DAFD-A8A1-4506-97E2-F3B6C43240D9}" type="sibTrans" cxnId="{CC5C945F-8445-4086-AB32-935DE05A3DF0}">
      <dgm:prSet/>
      <dgm:spPr/>
      <dgm:t>
        <a:bodyPr/>
        <a:lstStyle/>
        <a:p>
          <a:endParaRPr lang="en-US"/>
        </a:p>
      </dgm:t>
    </dgm:pt>
    <dgm:pt modelId="{4C7F27F4-5AF3-4733-B564-8C65E1D5C03F}">
      <dgm:prSet/>
      <dgm:spPr/>
      <dgm:t>
        <a:bodyPr/>
        <a:lstStyle/>
        <a:p>
          <a:r>
            <a:rPr lang="en-US"/>
            <a:t>Cross site scripting </a:t>
          </a:r>
        </a:p>
      </dgm:t>
    </dgm:pt>
    <dgm:pt modelId="{96657FD2-1557-472B-ACB1-65FEF6FA3FC4}" type="parTrans" cxnId="{BF6C3399-9239-4901-A7B7-23C067254137}">
      <dgm:prSet/>
      <dgm:spPr/>
      <dgm:t>
        <a:bodyPr/>
        <a:lstStyle/>
        <a:p>
          <a:endParaRPr lang="en-US"/>
        </a:p>
      </dgm:t>
    </dgm:pt>
    <dgm:pt modelId="{5D6B9507-430F-4274-8649-16D90A91D341}" type="sibTrans" cxnId="{BF6C3399-9239-4901-A7B7-23C067254137}">
      <dgm:prSet/>
      <dgm:spPr/>
      <dgm:t>
        <a:bodyPr/>
        <a:lstStyle/>
        <a:p>
          <a:endParaRPr lang="en-US"/>
        </a:p>
      </dgm:t>
    </dgm:pt>
    <dgm:pt modelId="{A87585FF-F8BE-4B55-A500-96FAF841AFA8}">
      <dgm:prSet/>
      <dgm:spPr/>
      <dgm:t>
        <a:bodyPr/>
        <a:lstStyle/>
        <a:p>
          <a:r>
            <a:rPr lang="en-US"/>
            <a:t>Cross site request forgery </a:t>
          </a:r>
        </a:p>
      </dgm:t>
    </dgm:pt>
    <dgm:pt modelId="{4C7BCADC-E132-451B-84E0-278834C19D1F}" type="parTrans" cxnId="{DE985CD2-0AE2-42DC-A891-A9F7E1E8D7BE}">
      <dgm:prSet/>
      <dgm:spPr/>
      <dgm:t>
        <a:bodyPr/>
        <a:lstStyle/>
        <a:p>
          <a:endParaRPr lang="en-US"/>
        </a:p>
      </dgm:t>
    </dgm:pt>
    <dgm:pt modelId="{BE49FF7D-974B-4BD6-B535-FAE2A01B863C}" type="sibTrans" cxnId="{DE985CD2-0AE2-42DC-A891-A9F7E1E8D7BE}">
      <dgm:prSet/>
      <dgm:spPr/>
      <dgm:t>
        <a:bodyPr/>
        <a:lstStyle/>
        <a:p>
          <a:endParaRPr lang="en-US"/>
        </a:p>
      </dgm:t>
    </dgm:pt>
    <dgm:pt modelId="{46C27D35-E245-4A04-8ADB-93E3300E83D4}">
      <dgm:prSet/>
      <dgm:spPr/>
      <dgm:t>
        <a:bodyPr/>
        <a:lstStyle/>
        <a:p>
          <a:r>
            <a:rPr lang="en-US"/>
            <a:t>Denial of service attack</a:t>
          </a:r>
        </a:p>
      </dgm:t>
    </dgm:pt>
    <dgm:pt modelId="{4A7BC77B-0F15-4F3C-80E8-DE7EF84F5D6C}" type="parTrans" cxnId="{BEDE759B-D53F-4E72-8C3E-430E454BA62A}">
      <dgm:prSet/>
      <dgm:spPr/>
      <dgm:t>
        <a:bodyPr/>
        <a:lstStyle/>
        <a:p>
          <a:endParaRPr lang="en-US"/>
        </a:p>
      </dgm:t>
    </dgm:pt>
    <dgm:pt modelId="{5F547A44-8B44-48CC-9697-88DFA4AAFBAC}" type="sibTrans" cxnId="{BEDE759B-D53F-4E72-8C3E-430E454BA62A}">
      <dgm:prSet/>
      <dgm:spPr/>
      <dgm:t>
        <a:bodyPr/>
        <a:lstStyle/>
        <a:p>
          <a:endParaRPr lang="en-US"/>
        </a:p>
      </dgm:t>
    </dgm:pt>
    <dgm:pt modelId="{C546D8DB-EEC0-4A70-8840-D0DE7FD49365}">
      <dgm:prSet/>
      <dgm:spPr/>
      <dgm:t>
        <a:bodyPr/>
        <a:lstStyle/>
        <a:p>
          <a:r>
            <a:rPr lang="en-US"/>
            <a:t>Malicious code, virus and worms</a:t>
          </a:r>
        </a:p>
      </dgm:t>
    </dgm:pt>
    <dgm:pt modelId="{359A3F5D-399B-445E-BBE9-23E6AAD9B1F5}" type="parTrans" cxnId="{0B08AE9B-0B4D-44B9-B849-9E26C1C29295}">
      <dgm:prSet/>
      <dgm:spPr/>
      <dgm:t>
        <a:bodyPr/>
        <a:lstStyle/>
        <a:p>
          <a:endParaRPr lang="en-US"/>
        </a:p>
      </dgm:t>
    </dgm:pt>
    <dgm:pt modelId="{AB11C3F3-63F9-4310-A3CD-D5E8AB4BF6CE}" type="sibTrans" cxnId="{0B08AE9B-0B4D-44B9-B849-9E26C1C29295}">
      <dgm:prSet/>
      <dgm:spPr/>
      <dgm:t>
        <a:bodyPr/>
        <a:lstStyle/>
        <a:p>
          <a:endParaRPr lang="en-US"/>
        </a:p>
      </dgm:t>
    </dgm:pt>
    <dgm:pt modelId="{62C22611-7DB8-49CD-995F-6DAC7CF838F9}">
      <dgm:prSet/>
      <dgm:spPr/>
      <dgm:t>
        <a:bodyPr/>
        <a:lstStyle/>
        <a:p>
          <a:r>
            <a:rPr lang="en-US"/>
            <a:t>Other, e.g. data packet sniffing </a:t>
          </a:r>
        </a:p>
      </dgm:t>
    </dgm:pt>
    <dgm:pt modelId="{F0573654-DEBB-4867-B9A6-0B78C5CB67C8}" type="parTrans" cxnId="{E50C68ED-6B72-4FB0-9E2D-72FB31801E48}">
      <dgm:prSet/>
      <dgm:spPr/>
      <dgm:t>
        <a:bodyPr/>
        <a:lstStyle/>
        <a:p>
          <a:endParaRPr lang="en-US"/>
        </a:p>
      </dgm:t>
    </dgm:pt>
    <dgm:pt modelId="{BE599DE4-FC2B-41AD-9240-9CD279924F30}" type="sibTrans" cxnId="{E50C68ED-6B72-4FB0-9E2D-72FB31801E48}">
      <dgm:prSet/>
      <dgm:spPr/>
      <dgm:t>
        <a:bodyPr/>
        <a:lstStyle/>
        <a:p>
          <a:endParaRPr lang="en-US"/>
        </a:p>
      </dgm:t>
    </dgm:pt>
    <dgm:pt modelId="{409E4906-70CD-4B69-AA0F-E7096D2AB424}" type="pres">
      <dgm:prSet presAssocID="{B7679C76-08C1-48BA-8D99-42834ABC4482}" presName="diagram" presStyleCnt="0">
        <dgm:presLayoutVars>
          <dgm:dir/>
          <dgm:resizeHandles val="exact"/>
        </dgm:presLayoutVars>
      </dgm:prSet>
      <dgm:spPr/>
    </dgm:pt>
    <dgm:pt modelId="{FB8F7167-8540-4EE5-8794-068B4A0015ED}" type="pres">
      <dgm:prSet presAssocID="{81AE035E-747A-4C71-AE88-B8C9ECD16EC8}" presName="node" presStyleLbl="node1" presStyleIdx="0" presStyleCnt="6">
        <dgm:presLayoutVars>
          <dgm:bulletEnabled val="1"/>
        </dgm:presLayoutVars>
      </dgm:prSet>
      <dgm:spPr/>
    </dgm:pt>
    <dgm:pt modelId="{3B1702F3-3A91-4942-91FC-6684E1400AA4}" type="pres">
      <dgm:prSet presAssocID="{5E39DAFD-A8A1-4506-97E2-F3B6C43240D9}" presName="sibTrans" presStyleCnt="0"/>
      <dgm:spPr/>
    </dgm:pt>
    <dgm:pt modelId="{4BC49D61-4969-4F88-B678-F138B1ADE15C}" type="pres">
      <dgm:prSet presAssocID="{4C7F27F4-5AF3-4733-B564-8C65E1D5C03F}" presName="node" presStyleLbl="node1" presStyleIdx="1" presStyleCnt="6">
        <dgm:presLayoutVars>
          <dgm:bulletEnabled val="1"/>
        </dgm:presLayoutVars>
      </dgm:prSet>
      <dgm:spPr/>
    </dgm:pt>
    <dgm:pt modelId="{6A8A929C-7D93-43B1-B283-E01A12AB646D}" type="pres">
      <dgm:prSet presAssocID="{5D6B9507-430F-4274-8649-16D90A91D341}" presName="sibTrans" presStyleCnt="0"/>
      <dgm:spPr/>
    </dgm:pt>
    <dgm:pt modelId="{2415E649-2ADD-4FF4-9B7A-D4015260F67A}" type="pres">
      <dgm:prSet presAssocID="{A87585FF-F8BE-4B55-A500-96FAF841AFA8}" presName="node" presStyleLbl="node1" presStyleIdx="2" presStyleCnt="6">
        <dgm:presLayoutVars>
          <dgm:bulletEnabled val="1"/>
        </dgm:presLayoutVars>
      </dgm:prSet>
      <dgm:spPr/>
    </dgm:pt>
    <dgm:pt modelId="{A77AE67F-D59A-486B-81C0-DEDB63D1E56A}" type="pres">
      <dgm:prSet presAssocID="{BE49FF7D-974B-4BD6-B535-FAE2A01B863C}" presName="sibTrans" presStyleCnt="0"/>
      <dgm:spPr/>
    </dgm:pt>
    <dgm:pt modelId="{3B274205-E0B1-4805-8163-3B88975EFF68}" type="pres">
      <dgm:prSet presAssocID="{46C27D35-E245-4A04-8ADB-93E3300E83D4}" presName="node" presStyleLbl="node1" presStyleIdx="3" presStyleCnt="6">
        <dgm:presLayoutVars>
          <dgm:bulletEnabled val="1"/>
        </dgm:presLayoutVars>
      </dgm:prSet>
      <dgm:spPr/>
    </dgm:pt>
    <dgm:pt modelId="{DB4A1150-F3CD-4EB9-A95D-D85A210B548D}" type="pres">
      <dgm:prSet presAssocID="{5F547A44-8B44-48CC-9697-88DFA4AAFBAC}" presName="sibTrans" presStyleCnt="0"/>
      <dgm:spPr/>
    </dgm:pt>
    <dgm:pt modelId="{2335D416-7869-454B-BE78-A21B82229369}" type="pres">
      <dgm:prSet presAssocID="{C546D8DB-EEC0-4A70-8840-D0DE7FD49365}" presName="node" presStyleLbl="node1" presStyleIdx="4" presStyleCnt="6">
        <dgm:presLayoutVars>
          <dgm:bulletEnabled val="1"/>
        </dgm:presLayoutVars>
      </dgm:prSet>
      <dgm:spPr/>
    </dgm:pt>
    <dgm:pt modelId="{E2DBE3AF-7B38-4C2F-ACE0-1CFB13BEA161}" type="pres">
      <dgm:prSet presAssocID="{AB11C3F3-63F9-4310-A3CD-D5E8AB4BF6CE}" presName="sibTrans" presStyleCnt="0"/>
      <dgm:spPr/>
    </dgm:pt>
    <dgm:pt modelId="{DF337B39-F709-429E-A1F3-3D208A31AF0C}" type="pres">
      <dgm:prSet presAssocID="{62C22611-7DB8-49CD-995F-6DAC7CF838F9}" presName="node" presStyleLbl="node1" presStyleIdx="5" presStyleCnt="6">
        <dgm:presLayoutVars>
          <dgm:bulletEnabled val="1"/>
        </dgm:presLayoutVars>
      </dgm:prSet>
      <dgm:spPr/>
    </dgm:pt>
  </dgm:ptLst>
  <dgm:cxnLst>
    <dgm:cxn modelId="{E9754609-BC3C-447E-9B63-7938840ACD8A}" type="presOf" srcId="{C546D8DB-EEC0-4A70-8840-D0DE7FD49365}" destId="{2335D416-7869-454B-BE78-A21B82229369}" srcOrd="0" destOrd="0" presId="urn:microsoft.com/office/officeart/2005/8/layout/default"/>
    <dgm:cxn modelId="{DF81780C-4524-4E9D-B636-442549A67E84}" type="presOf" srcId="{62C22611-7DB8-49CD-995F-6DAC7CF838F9}" destId="{DF337B39-F709-429E-A1F3-3D208A31AF0C}" srcOrd="0" destOrd="0" presId="urn:microsoft.com/office/officeart/2005/8/layout/default"/>
    <dgm:cxn modelId="{F0B84914-11B3-42C9-B9D0-B45FF64E0D1E}" type="presOf" srcId="{81AE035E-747A-4C71-AE88-B8C9ECD16EC8}" destId="{FB8F7167-8540-4EE5-8794-068B4A0015ED}" srcOrd="0" destOrd="0" presId="urn:microsoft.com/office/officeart/2005/8/layout/default"/>
    <dgm:cxn modelId="{CC5C945F-8445-4086-AB32-935DE05A3DF0}" srcId="{B7679C76-08C1-48BA-8D99-42834ABC4482}" destId="{81AE035E-747A-4C71-AE88-B8C9ECD16EC8}" srcOrd="0" destOrd="0" parTransId="{9852DC17-100A-44F7-A821-5A6DB6A56BA9}" sibTransId="{5E39DAFD-A8A1-4506-97E2-F3B6C43240D9}"/>
    <dgm:cxn modelId="{974AC155-1FD8-48AF-8D91-CC00C043DBFD}" type="presOf" srcId="{46C27D35-E245-4A04-8ADB-93E3300E83D4}" destId="{3B274205-E0B1-4805-8163-3B88975EFF68}" srcOrd="0" destOrd="0" presId="urn:microsoft.com/office/officeart/2005/8/layout/default"/>
    <dgm:cxn modelId="{BF6C3399-9239-4901-A7B7-23C067254137}" srcId="{B7679C76-08C1-48BA-8D99-42834ABC4482}" destId="{4C7F27F4-5AF3-4733-B564-8C65E1D5C03F}" srcOrd="1" destOrd="0" parTransId="{96657FD2-1557-472B-ACB1-65FEF6FA3FC4}" sibTransId="{5D6B9507-430F-4274-8649-16D90A91D341}"/>
    <dgm:cxn modelId="{BEDE759B-D53F-4E72-8C3E-430E454BA62A}" srcId="{B7679C76-08C1-48BA-8D99-42834ABC4482}" destId="{46C27D35-E245-4A04-8ADB-93E3300E83D4}" srcOrd="3" destOrd="0" parTransId="{4A7BC77B-0F15-4F3C-80E8-DE7EF84F5D6C}" sibTransId="{5F547A44-8B44-48CC-9697-88DFA4AAFBAC}"/>
    <dgm:cxn modelId="{0B08AE9B-0B4D-44B9-B849-9E26C1C29295}" srcId="{B7679C76-08C1-48BA-8D99-42834ABC4482}" destId="{C546D8DB-EEC0-4A70-8840-D0DE7FD49365}" srcOrd="4" destOrd="0" parTransId="{359A3F5D-399B-445E-BBE9-23E6AAD9B1F5}" sibTransId="{AB11C3F3-63F9-4310-A3CD-D5E8AB4BF6CE}"/>
    <dgm:cxn modelId="{C291DDAB-038E-4BAB-96DD-7D23D0AFA5F6}" type="presOf" srcId="{B7679C76-08C1-48BA-8D99-42834ABC4482}" destId="{409E4906-70CD-4B69-AA0F-E7096D2AB424}" srcOrd="0" destOrd="0" presId="urn:microsoft.com/office/officeart/2005/8/layout/default"/>
    <dgm:cxn modelId="{DE985CD2-0AE2-42DC-A891-A9F7E1E8D7BE}" srcId="{B7679C76-08C1-48BA-8D99-42834ABC4482}" destId="{A87585FF-F8BE-4B55-A500-96FAF841AFA8}" srcOrd="2" destOrd="0" parTransId="{4C7BCADC-E132-451B-84E0-278834C19D1F}" sibTransId="{BE49FF7D-974B-4BD6-B535-FAE2A01B863C}"/>
    <dgm:cxn modelId="{63D20DDE-DDDE-4D69-8753-37CD54DF175A}" type="presOf" srcId="{4C7F27F4-5AF3-4733-B564-8C65E1D5C03F}" destId="{4BC49D61-4969-4F88-B678-F138B1ADE15C}" srcOrd="0" destOrd="0" presId="urn:microsoft.com/office/officeart/2005/8/layout/default"/>
    <dgm:cxn modelId="{27E7BEEA-9C82-4488-B46C-A04180E49713}" type="presOf" srcId="{A87585FF-F8BE-4B55-A500-96FAF841AFA8}" destId="{2415E649-2ADD-4FF4-9B7A-D4015260F67A}" srcOrd="0" destOrd="0" presId="urn:microsoft.com/office/officeart/2005/8/layout/default"/>
    <dgm:cxn modelId="{E50C68ED-6B72-4FB0-9E2D-72FB31801E48}" srcId="{B7679C76-08C1-48BA-8D99-42834ABC4482}" destId="{62C22611-7DB8-49CD-995F-6DAC7CF838F9}" srcOrd="5" destOrd="0" parTransId="{F0573654-DEBB-4867-B9A6-0B78C5CB67C8}" sibTransId="{BE599DE4-FC2B-41AD-9240-9CD279924F30}"/>
    <dgm:cxn modelId="{4B74CE97-2ABF-48DE-8B01-1BCB66FD6920}" type="presParOf" srcId="{409E4906-70CD-4B69-AA0F-E7096D2AB424}" destId="{FB8F7167-8540-4EE5-8794-068B4A0015ED}" srcOrd="0" destOrd="0" presId="urn:microsoft.com/office/officeart/2005/8/layout/default"/>
    <dgm:cxn modelId="{2B97FD98-0A9D-42A5-92E3-E00DE10A4287}" type="presParOf" srcId="{409E4906-70CD-4B69-AA0F-E7096D2AB424}" destId="{3B1702F3-3A91-4942-91FC-6684E1400AA4}" srcOrd="1" destOrd="0" presId="urn:microsoft.com/office/officeart/2005/8/layout/default"/>
    <dgm:cxn modelId="{AFC20D81-7956-4FF6-B34A-76098C7CB220}" type="presParOf" srcId="{409E4906-70CD-4B69-AA0F-E7096D2AB424}" destId="{4BC49D61-4969-4F88-B678-F138B1ADE15C}" srcOrd="2" destOrd="0" presId="urn:microsoft.com/office/officeart/2005/8/layout/default"/>
    <dgm:cxn modelId="{25F546DF-308C-4B11-803C-B823251AC1F3}" type="presParOf" srcId="{409E4906-70CD-4B69-AA0F-E7096D2AB424}" destId="{6A8A929C-7D93-43B1-B283-E01A12AB646D}" srcOrd="3" destOrd="0" presId="urn:microsoft.com/office/officeart/2005/8/layout/default"/>
    <dgm:cxn modelId="{0D3E3880-A39E-40A8-A416-C60699208E70}" type="presParOf" srcId="{409E4906-70CD-4B69-AA0F-E7096D2AB424}" destId="{2415E649-2ADD-4FF4-9B7A-D4015260F67A}" srcOrd="4" destOrd="0" presId="urn:microsoft.com/office/officeart/2005/8/layout/default"/>
    <dgm:cxn modelId="{7B681457-6C26-4BE5-980F-5465E1213635}" type="presParOf" srcId="{409E4906-70CD-4B69-AA0F-E7096D2AB424}" destId="{A77AE67F-D59A-486B-81C0-DEDB63D1E56A}" srcOrd="5" destOrd="0" presId="urn:microsoft.com/office/officeart/2005/8/layout/default"/>
    <dgm:cxn modelId="{4C0FFC9E-8979-48B0-83F2-564E7E153424}" type="presParOf" srcId="{409E4906-70CD-4B69-AA0F-E7096D2AB424}" destId="{3B274205-E0B1-4805-8163-3B88975EFF68}" srcOrd="6" destOrd="0" presId="urn:microsoft.com/office/officeart/2005/8/layout/default"/>
    <dgm:cxn modelId="{9B96F365-F6F3-4DAE-8B35-2FB1AC836C52}" type="presParOf" srcId="{409E4906-70CD-4B69-AA0F-E7096D2AB424}" destId="{DB4A1150-F3CD-4EB9-A95D-D85A210B548D}" srcOrd="7" destOrd="0" presId="urn:microsoft.com/office/officeart/2005/8/layout/default"/>
    <dgm:cxn modelId="{991EB512-5906-4D92-A034-DFFA63DF3C00}" type="presParOf" srcId="{409E4906-70CD-4B69-AA0F-E7096D2AB424}" destId="{2335D416-7869-454B-BE78-A21B82229369}" srcOrd="8" destOrd="0" presId="urn:microsoft.com/office/officeart/2005/8/layout/default"/>
    <dgm:cxn modelId="{4760A76D-F1F8-4409-9FF6-DD7F1C1F08F5}" type="presParOf" srcId="{409E4906-70CD-4B69-AA0F-E7096D2AB424}" destId="{E2DBE3AF-7B38-4C2F-ACE0-1CFB13BEA161}" srcOrd="9" destOrd="0" presId="urn:microsoft.com/office/officeart/2005/8/layout/default"/>
    <dgm:cxn modelId="{509B5BEC-48E6-4F4F-9A2A-F9B946E12857}" type="presParOf" srcId="{409E4906-70CD-4B69-AA0F-E7096D2AB424}" destId="{DF337B39-F709-429E-A1F3-3D208A31AF0C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C3C3CEC-C68E-4549-BFFF-E303880A8A66}" type="doc">
      <dgm:prSet loTypeId="urn:microsoft.com/office/officeart/2018/5/layout/Centered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072EA1A5-BD90-40B1-ACAE-0D0F1F2E65F1}">
      <dgm:prSet/>
      <dgm:spPr/>
      <dgm:t>
        <a:bodyPr/>
        <a:lstStyle/>
        <a:p>
          <a:pPr>
            <a:defRPr b="1"/>
          </a:pPr>
          <a:r>
            <a:rPr lang="en-US"/>
            <a:t>Login module</a:t>
          </a:r>
        </a:p>
      </dgm:t>
    </dgm:pt>
    <dgm:pt modelId="{A429B268-633E-4A84-B691-0D860D9BBBC5}" type="parTrans" cxnId="{2FA9E0D0-B6D1-4F85-ADEE-15710928A4E7}">
      <dgm:prSet/>
      <dgm:spPr/>
      <dgm:t>
        <a:bodyPr/>
        <a:lstStyle/>
        <a:p>
          <a:endParaRPr lang="en-US"/>
        </a:p>
      </dgm:t>
    </dgm:pt>
    <dgm:pt modelId="{CD1190B6-97FA-48B9-9CD0-CE23180AD118}" type="sibTrans" cxnId="{2FA9E0D0-B6D1-4F85-ADEE-15710928A4E7}">
      <dgm:prSet/>
      <dgm:spPr/>
      <dgm:t>
        <a:bodyPr/>
        <a:lstStyle/>
        <a:p>
          <a:endParaRPr lang="en-US"/>
        </a:p>
      </dgm:t>
    </dgm:pt>
    <dgm:pt modelId="{48BA206F-5164-4F01-80EB-E0787E1A74C4}">
      <dgm:prSet/>
      <dgm:spPr/>
      <dgm:t>
        <a:bodyPr/>
        <a:lstStyle/>
        <a:p>
          <a:r>
            <a:rPr lang="en-US"/>
            <a:t>Username and password -&gt; authentication</a:t>
          </a:r>
        </a:p>
      </dgm:t>
    </dgm:pt>
    <dgm:pt modelId="{DFDB1B3A-1A6D-4BEC-9E93-1C3F12B8CB9C}" type="parTrans" cxnId="{E93BD962-ACEF-4F54-9023-F0720122130D}">
      <dgm:prSet/>
      <dgm:spPr/>
      <dgm:t>
        <a:bodyPr/>
        <a:lstStyle/>
        <a:p>
          <a:endParaRPr lang="en-US"/>
        </a:p>
      </dgm:t>
    </dgm:pt>
    <dgm:pt modelId="{73E5B6D9-194C-43A1-AFCD-77B448226612}" type="sibTrans" cxnId="{E93BD962-ACEF-4F54-9023-F0720122130D}">
      <dgm:prSet/>
      <dgm:spPr/>
      <dgm:t>
        <a:bodyPr/>
        <a:lstStyle/>
        <a:p>
          <a:endParaRPr lang="en-US"/>
        </a:p>
      </dgm:t>
    </dgm:pt>
    <dgm:pt modelId="{E0D65AD2-2775-46CC-AD2D-28F7246D109D}">
      <dgm:prSet/>
      <dgm:spPr/>
      <dgm:t>
        <a:bodyPr/>
        <a:lstStyle/>
        <a:p>
          <a:r>
            <a:rPr lang="en-US"/>
            <a:t>Profile retrieved with certain roles and permissions  -&gt; authorization</a:t>
          </a:r>
        </a:p>
      </dgm:t>
    </dgm:pt>
    <dgm:pt modelId="{A038BF04-2F02-487F-8914-06C4A7F05999}" type="parTrans" cxnId="{6EA9AC2B-BE40-4269-8EA4-19945595958F}">
      <dgm:prSet/>
      <dgm:spPr/>
      <dgm:t>
        <a:bodyPr/>
        <a:lstStyle/>
        <a:p>
          <a:endParaRPr lang="en-US"/>
        </a:p>
      </dgm:t>
    </dgm:pt>
    <dgm:pt modelId="{64B58B35-2D4E-4F4E-9555-88FC8552F713}" type="sibTrans" cxnId="{6EA9AC2B-BE40-4269-8EA4-19945595958F}">
      <dgm:prSet/>
      <dgm:spPr/>
      <dgm:t>
        <a:bodyPr/>
        <a:lstStyle/>
        <a:p>
          <a:endParaRPr lang="en-US"/>
        </a:p>
      </dgm:t>
    </dgm:pt>
    <dgm:pt modelId="{99A20C27-4573-49A0-B54E-EEC50B654A5E}">
      <dgm:prSet/>
      <dgm:spPr/>
      <dgm:t>
        <a:bodyPr/>
        <a:lstStyle/>
        <a:p>
          <a:pPr>
            <a:defRPr b="1"/>
          </a:pPr>
          <a:r>
            <a:rPr lang="en-US"/>
            <a:t>Encryption </a:t>
          </a:r>
        </a:p>
      </dgm:t>
    </dgm:pt>
    <dgm:pt modelId="{3D603B23-4287-4F66-95D5-60B84E16D634}" type="parTrans" cxnId="{1FA97549-2BA7-4C30-8507-80821154D290}">
      <dgm:prSet/>
      <dgm:spPr/>
      <dgm:t>
        <a:bodyPr/>
        <a:lstStyle/>
        <a:p>
          <a:endParaRPr lang="en-US"/>
        </a:p>
      </dgm:t>
    </dgm:pt>
    <dgm:pt modelId="{B2478BAD-558C-4EF6-852C-7E9B245E8CD4}" type="sibTrans" cxnId="{1FA97549-2BA7-4C30-8507-80821154D290}">
      <dgm:prSet/>
      <dgm:spPr/>
      <dgm:t>
        <a:bodyPr/>
        <a:lstStyle/>
        <a:p>
          <a:endParaRPr lang="en-US"/>
        </a:p>
      </dgm:t>
    </dgm:pt>
    <dgm:pt modelId="{FC17960A-5541-49C6-BE62-9B42CA215796}">
      <dgm:prSet/>
      <dgm:spPr/>
      <dgm:t>
        <a:bodyPr/>
        <a:lstStyle/>
        <a:p>
          <a:r>
            <a:rPr lang="en-US"/>
            <a:t>Data hidden for an authorized access.</a:t>
          </a:r>
        </a:p>
      </dgm:t>
    </dgm:pt>
    <dgm:pt modelId="{D8342ACA-0069-40FF-8E85-0D54EAA71547}" type="parTrans" cxnId="{28ABA18C-0B89-4F74-A6F5-5168E9E69DC5}">
      <dgm:prSet/>
      <dgm:spPr/>
      <dgm:t>
        <a:bodyPr/>
        <a:lstStyle/>
        <a:p>
          <a:endParaRPr lang="en-US"/>
        </a:p>
      </dgm:t>
    </dgm:pt>
    <dgm:pt modelId="{F1FA9F2D-D312-4726-897E-5F5646B86B8E}" type="sibTrans" cxnId="{28ABA18C-0B89-4F74-A6F5-5168E9E69DC5}">
      <dgm:prSet/>
      <dgm:spPr/>
      <dgm:t>
        <a:bodyPr/>
        <a:lstStyle/>
        <a:p>
          <a:endParaRPr lang="en-US"/>
        </a:p>
      </dgm:t>
    </dgm:pt>
    <dgm:pt modelId="{9C17D258-1ACD-4CF3-B4B7-DF68869E5D1E}">
      <dgm:prSet/>
      <dgm:spPr/>
      <dgm:t>
        <a:bodyPr/>
        <a:lstStyle/>
        <a:p>
          <a:pPr>
            <a:defRPr b="1"/>
          </a:pPr>
          <a:r>
            <a:rPr lang="en-US"/>
            <a:t>TLS </a:t>
          </a:r>
        </a:p>
      </dgm:t>
    </dgm:pt>
    <dgm:pt modelId="{A29575C0-638E-405B-868E-416785311885}" type="parTrans" cxnId="{2F485E8F-8F7E-4BA3-B7DA-EBCA9C583500}">
      <dgm:prSet/>
      <dgm:spPr/>
      <dgm:t>
        <a:bodyPr/>
        <a:lstStyle/>
        <a:p>
          <a:endParaRPr lang="en-US"/>
        </a:p>
      </dgm:t>
    </dgm:pt>
    <dgm:pt modelId="{5363B119-3A37-4752-B52B-AE5ADDA7A44F}" type="sibTrans" cxnId="{2F485E8F-8F7E-4BA3-B7DA-EBCA9C583500}">
      <dgm:prSet/>
      <dgm:spPr/>
      <dgm:t>
        <a:bodyPr/>
        <a:lstStyle/>
        <a:p>
          <a:endParaRPr lang="en-US"/>
        </a:p>
      </dgm:t>
    </dgm:pt>
    <dgm:pt modelId="{521F0055-FC1B-4B32-9974-C11B40868D87}">
      <dgm:prSet/>
      <dgm:spPr/>
      <dgm:t>
        <a:bodyPr/>
        <a:lstStyle/>
        <a:p>
          <a:r>
            <a:rPr lang="en-US"/>
            <a:t>Encryption (asymmetric and symmetric encryption) -&gt;authorization	</a:t>
          </a:r>
        </a:p>
      </dgm:t>
    </dgm:pt>
    <dgm:pt modelId="{FF4925D2-22BD-4F38-AB6F-E85CF2E5DD6E}" type="parTrans" cxnId="{8F6FE731-5828-4A74-B958-8902A6B8C723}">
      <dgm:prSet/>
      <dgm:spPr/>
      <dgm:t>
        <a:bodyPr/>
        <a:lstStyle/>
        <a:p>
          <a:endParaRPr lang="en-US"/>
        </a:p>
      </dgm:t>
    </dgm:pt>
    <dgm:pt modelId="{0958D8C1-6237-49D2-876E-7DF596971F1A}" type="sibTrans" cxnId="{8F6FE731-5828-4A74-B958-8902A6B8C723}">
      <dgm:prSet/>
      <dgm:spPr/>
      <dgm:t>
        <a:bodyPr/>
        <a:lstStyle/>
        <a:p>
          <a:endParaRPr lang="en-US"/>
        </a:p>
      </dgm:t>
    </dgm:pt>
    <dgm:pt modelId="{3D6C41DD-B712-4841-BEFF-347D21E52772}">
      <dgm:prSet/>
      <dgm:spPr/>
      <dgm:t>
        <a:bodyPr/>
        <a:lstStyle/>
        <a:p>
          <a:r>
            <a:rPr lang="en-US"/>
            <a:t>Authentication (Domain/host identification) </a:t>
          </a:r>
        </a:p>
      </dgm:t>
    </dgm:pt>
    <dgm:pt modelId="{F0B55FF9-88B4-468E-8F4E-DABC605A6305}" type="parTrans" cxnId="{CD6829F7-2E10-4D64-9182-F71F6643B2AE}">
      <dgm:prSet/>
      <dgm:spPr/>
      <dgm:t>
        <a:bodyPr/>
        <a:lstStyle/>
        <a:p>
          <a:endParaRPr lang="en-US"/>
        </a:p>
      </dgm:t>
    </dgm:pt>
    <dgm:pt modelId="{B0643FB1-8726-4917-9104-0597013E7234}" type="sibTrans" cxnId="{CD6829F7-2E10-4D64-9182-F71F6643B2AE}">
      <dgm:prSet/>
      <dgm:spPr/>
      <dgm:t>
        <a:bodyPr/>
        <a:lstStyle/>
        <a:p>
          <a:endParaRPr lang="en-US"/>
        </a:p>
      </dgm:t>
    </dgm:pt>
    <dgm:pt modelId="{0340B110-DC3D-44A8-9FE8-CFB6B48503E1}">
      <dgm:prSet/>
      <dgm:spPr/>
      <dgm:t>
        <a:bodyPr/>
        <a:lstStyle/>
        <a:p>
          <a:r>
            <a:rPr lang="en-US"/>
            <a:t>Host trust (certificate signing) -&gt; authentication </a:t>
          </a:r>
        </a:p>
      </dgm:t>
    </dgm:pt>
    <dgm:pt modelId="{F27C9491-2F2C-4946-BB86-8C1781E6C49E}" type="parTrans" cxnId="{16BD5A85-CD13-4DD4-836C-BDD1EBF7066C}">
      <dgm:prSet/>
      <dgm:spPr/>
      <dgm:t>
        <a:bodyPr/>
        <a:lstStyle/>
        <a:p>
          <a:endParaRPr lang="en-US"/>
        </a:p>
      </dgm:t>
    </dgm:pt>
    <dgm:pt modelId="{1CB9D80A-449A-4B11-92B7-CE2D9054FE5B}" type="sibTrans" cxnId="{16BD5A85-CD13-4DD4-836C-BDD1EBF7066C}">
      <dgm:prSet/>
      <dgm:spPr/>
      <dgm:t>
        <a:bodyPr/>
        <a:lstStyle/>
        <a:p>
          <a:endParaRPr lang="en-US"/>
        </a:p>
      </dgm:t>
    </dgm:pt>
    <dgm:pt modelId="{A9782F19-8E89-4377-B125-07F66DCBC1FA}" type="pres">
      <dgm:prSet presAssocID="{CC3C3CEC-C68E-4549-BFFF-E303880A8A66}" presName="root" presStyleCnt="0">
        <dgm:presLayoutVars>
          <dgm:dir/>
          <dgm:resizeHandles val="exact"/>
        </dgm:presLayoutVars>
      </dgm:prSet>
      <dgm:spPr/>
    </dgm:pt>
    <dgm:pt modelId="{FBB089A9-70BD-4118-A1A5-A5FE8E660C00}" type="pres">
      <dgm:prSet presAssocID="{072EA1A5-BD90-40B1-ACAE-0D0F1F2E65F1}" presName="compNode" presStyleCnt="0"/>
      <dgm:spPr/>
    </dgm:pt>
    <dgm:pt modelId="{EC9150CD-62F4-4E32-BF03-0E3C0F123C53}" type="pres">
      <dgm:prSet presAssocID="{072EA1A5-BD90-40B1-ACAE-0D0F1F2E65F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CEC4E0FF-FEEE-440F-A397-2968452FAB13}" type="pres">
      <dgm:prSet presAssocID="{072EA1A5-BD90-40B1-ACAE-0D0F1F2E65F1}" presName="iconSpace" presStyleCnt="0"/>
      <dgm:spPr/>
    </dgm:pt>
    <dgm:pt modelId="{BF375677-390B-4ED5-98FA-C7123E3A2C2C}" type="pres">
      <dgm:prSet presAssocID="{072EA1A5-BD90-40B1-ACAE-0D0F1F2E65F1}" presName="parTx" presStyleLbl="revTx" presStyleIdx="0" presStyleCnt="6">
        <dgm:presLayoutVars>
          <dgm:chMax val="0"/>
          <dgm:chPref val="0"/>
        </dgm:presLayoutVars>
      </dgm:prSet>
      <dgm:spPr/>
    </dgm:pt>
    <dgm:pt modelId="{45F21E81-5A78-46E1-B9F2-677A54B80E57}" type="pres">
      <dgm:prSet presAssocID="{072EA1A5-BD90-40B1-ACAE-0D0F1F2E65F1}" presName="txSpace" presStyleCnt="0"/>
      <dgm:spPr/>
    </dgm:pt>
    <dgm:pt modelId="{EBE26BAC-C7F3-4ACA-9244-53568577D4BC}" type="pres">
      <dgm:prSet presAssocID="{072EA1A5-BD90-40B1-ACAE-0D0F1F2E65F1}" presName="desTx" presStyleLbl="revTx" presStyleIdx="1" presStyleCnt="6">
        <dgm:presLayoutVars/>
      </dgm:prSet>
      <dgm:spPr/>
    </dgm:pt>
    <dgm:pt modelId="{F4A5679C-AF59-455E-9585-75116173136D}" type="pres">
      <dgm:prSet presAssocID="{CD1190B6-97FA-48B9-9CD0-CE23180AD118}" presName="sibTrans" presStyleCnt="0"/>
      <dgm:spPr/>
    </dgm:pt>
    <dgm:pt modelId="{9455EADE-E7B0-4609-B0E3-4C74C6909ED7}" type="pres">
      <dgm:prSet presAssocID="{99A20C27-4573-49A0-B54E-EEC50B654A5E}" presName="compNode" presStyleCnt="0"/>
      <dgm:spPr/>
    </dgm:pt>
    <dgm:pt modelId="{A099E29B-A72B-45A0-8434-05553A7DF01F}" type="pres">
      <dgm:prSet presAssocID="{99A20C27-4573-49A0-B54E-EEC50B654A5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nlock"/>
        </a:ext>
      </dgm:extLst>
    </dgm:pt>
    <dgm:pt modelId="{1AD34B2F-8C95-4F64-B2F9-FC1A8DE0F050}" type="pres">
      <dgm:prSet presAssocID="{99A20C27-4573-49A0-B54E-EEC50B654A5E}" presName="iconSpace" presStyleCnt="0"/>
      <dgm:spPr/>
    </dgm:pt>
    <dgm:pt modelId="{7425D6FE-17FE-464E-BAA4-C97A26E4129F}" type="pres">
      <dgm:prSet presAssocID="{99A20C27-4573-49A0-B54E-EEC50B654A5E}" presName="parTx" presStyleLbl="revTx" presStyleIdx="2" presStyleCnt="6">
        <dgm:presLayoutVars>
          <dgm:chMax val="0"/>
          <dgm:chPref val="0"/>
        </dgm:presLayoutVars>
      </dgm:prSet>
      <dgm:spPr/>
    </dgm:pt>
    <dgm:pt modelId="{AFBD6E6E-4CAD-4360-9EE2-23AE4B6784FB}" type="pres">
      <dgm:prSet presAssocID="{99A20C27-4573-49A0-B54E-EEC50B654A5E}" presName="txSpace" presStyleCnt="0"/>
      <dgm:spPr/>
    </dgm:pt>
    <dgm:pt modelId="{5CCC2D9C-2763-4E64-A3BE-C6A9E2602A61}" type="pres">
      <dgm:prSet presAssocID="{99A20C27-4573-49A0-B54E-EEC50B654A5E}" presName="desTx" presStyleLbl="revTx" presStyleIdx="3" presStyleCnt="6">
        <dgm:presLayoutVars/>
      </dgm:prSet>
      <dgm:spPr/>
    </dgm:pt>
    <dgm:pt modelId="{DFA89B82-E822-4735-A525-B676D1DAC018}" type="pres">
      <dgm:prSet presAssocID="{B2478BAD-558C-4EF6-852C-7E9B245E8CD4}" presName="sibTrans" presStyleCnt="0"/>
      <dgm:spPr/>
    </dgm:pt>
    <dgm:pt modelId="{0102FD69-70D6-4526-84D4-84974FCE6297}" type="pres">
      <dgm:prSet presAssocID="{9C17D258-1ACD-4CF3-B4B7-DF68869E5D1E}" presName="compNode" presStyleCnt="0"/>
      <dgm:spPr/>
    </dgm:pt>
    <dgm:pt modelId="{225EF165-8DE2-4545-98C5-07C08B816075}" type="pres">
      <dgm:prSet presAssocID="{9C17D258-1ACD-4CF3-B4B7-DF68869E5D1E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991E33D6-B190-4BCC-8734-EF049E72CBE1}" type="pres">
      <dgm:prSet presAssocID="{9C17D258-1ACD-4CF3-B4B7-DF68869E5D1E}" presName="iconSpace" presStyleCnt="0"/>
      <dgm:spPr/>
    </dgm:pt>
    <dgm:pt modelId="{9496DF30-EC46-4156-A4C0-5C294E6A82C8}" type="pres">
      <dgm:prSet presAssocID="{9C17D258-1ACD-4CF3-B4B7-DF68869E5D1E}" presName="parTx" presStyleLbl="revTx" presStyleIdx="4" presStyleCnt="6">
        <dgm:presLayoutVars>
          <dgm:chMax val="0"/>
          <dgm:chPref val="0"/>
        </dgm:presLayoutVars>
      </dgm:prSet>
      <dgm:spPr/>
    </dgm:pt>
    <dgm:pt modelId="{8B8D4154-5E2D-4B8B-B6E1-A3F51637377F}" type="pres">
      <dgm:prSet presAssocID="{9C17D258-1ACD-4CF3-B4B7-DF68869E5D1E}" presName="txSpace" presStyleCnt="0"/>
      <dgm:spPr/>
    </dgm:pt>
    <dgm:pt modelId="{D2DCA162-1EEC-4429-B894-AB05CF3069D0}" type="pres">
      <dgm:prSet presAssocID="{9C17D258-1ACD-4CF3-B4B7-DF68869E5D1E}" presName="desTx" presStyleLbl="revTx" presStyleIdx="5" presStyleCnt="6">
        <dgm:presLayoutVars/>
      </dgm:prSet>
      <dgm:spPr/>
    </dgm:pt>
  </dgm:ptLst>
  <dgm:cxnLst>
    <dgm:cxn modelId="{F0F5040D-1AAD-420F-B613-5FBEB0219F4D}" type="presOf" srcId="{99A20C27-4573-49A0-B54E-EEC50B654A5E}" destId="{7425D6FE-17FE-464E-BAA4-C97A26E4129F}" srcOrd="0" destOrd="0" presId="urn:microsoft.com/office/officeart/2018/5/layout/CenteredIconLabelDescriptionList"/>
    <dgm:cxn modelId="{6EA9AC2B-BE40-4269-8EA4-19945595958F}" srcId="{072EA1A5-BD90-40B1-ACAE-0D0F1F2E65F1}" destId="{E0D65AD2-2775-46CC-AD2D-28F7246D109D}" srcOrd="1" destOrd="0" parTransId="{A038BF04-2F02-487F-8914-06C4A7F05999}" sibTransId="{64B58B35-2D4E-4F4E-9555-88FC8552F713}"/>
    <dgm:cxn modelId="{C7522430-D00A-43B7-A280-354FD0604AFC}" type="presOf" srcId="{E0D65AD2-2775-46CC-AD2D-28F7246D109D}" destId="{EBE26BAC-C7F3-4ACA-9244-53568577D4BC}" srcOrd="0" destOrd="1" presId="urn:microsoft.com/office/officeart/2018/5/layout/CenteredIconLabelDescriptionList"/>
    <dgm:cxn modelId="{8F6FE731-5828-4A74-B958-8902A6B8C723}" srcId="{9C17D258-1ACD-4CF3-B4B7-DF68869E5D1E}" destId="{521F0055-FC1B-4B32-9974-C11B40868D87}" srcOrd="0" destOrd="0" parTransId="{FF4925D2-22BD-4F38-AB6F-E85CF2E5DD6E}" sibTransId="{0958D8C1-6237-49D2-876E-7DF596971F1A}"/>
    <dgm:cxn modelId="{B19BCC5C-A144-47CC-9272-B47CDFB5234F}" type="presOf" srcId="{072EA1A5-BD90-40B1-ACAE-0D0F1F2E65F1}" destId="{BF375677-390B-4ED5-98FA-C7123E3A2C2C}" srcOrd="0" destOrd="0" presId="urn:microsoft.com/office/officeart/2018/5/layout/CenteredIconLabelDescriptionList"/>
    <dgm:cxn modelId="{E93BD962-ACEF-4F54-9023-F0720122130D}" srcId="{072EA1A5-BD90-40B1-ACAE-0D0F1F2E65F1}" destId="{48BA206F-5164-4F01-80EB-E0787E1A74C4}" srcOrd="0" destOrd="0" parTransId="{DFDB1B3A-1A6D-4BEC-9E93-1C3F12B8CB9C}" sibTransId="{73E5B6D9-194C-43A1-AFCD-77B448226612}"/>
    <dgm:cxn modelId="{BD982344-B242-4C20-9570-C9127689E03C}" type="presOf" srcId="{48BA206F-5164-4F01-80EB-E0787E1A74C4}" destId="{EBE26BAC-C7F3-4ACA-9244-53568577D4BC}" srcOrd="0" destOrd="0" presId="urn:microsoft.com/office/officeart/2018/5/layout/CenteredIconLabelDescriptionList"/>
    <dgm:cxn modelId="{1FA97549-2BA7-4C30-8507-80821154D290}" srcId="{CC3C3CEC-C68E-4549-BFFF-E303880A8A66}" destId="{99A20C27-4573-49A0-B54E-EEC50B654A5E}" srcOrd="1" destOrd="0" parTransId="{3D603B23-4287-4F66-95D5-60B84E16D634}" sibTransId="{B2478BAD-558C-4EF6-852C-7E9B245E8CD4}"/>
    <dgm:cxn modelId="{94E8B880-FF0C-4B85-A7EA-CA96897759D7}" type="presOf" srcId="{FC17960A-5541-49C6-BE62-9B42CA215796}" destId="{5CCC2D9C-2763-4E64-A3BE-C6A9E2602A61}" srcOrd="0" destOrd="0" presId="urn:microsoft.com/office/officeart/2018/5/layout/CenteredIconLabelDescriptionList"/>
    <dgm:cxn modelId="{16BD5A85-CD13-4DD4-836C-BDD1EBF7066C}" srcId="{9C17D258-1ACD-4CF3-B4B7-DF68869E5D1E}" destId="{0340B110-DC3D-44A8-9FE8-CFB6B48503E1}" srcOrd="2" destOrd="0" parTransId="{F27C9491-2F2C-4946-BB86-8C1781E6C49E}" sibTransId="{1CB9D80A-449A-4B11-92B7-CE2D9054FE5B}"/>
    <dgm:cxn modelId="{46A3D685-2684-4E1D-B8BE-9C1ADC1A094E}" type="presOf" srcId="{3D6C41DD-B712-4841-BEFF-347D21E52772}" destId="{D2DCA162-1EEC-4429-B894-AB05CF3069D0}" srcOrd="0" destOrd="1" presId="urn:microsoft.com/office/officeart/2018/5/layout/CenteredIconLabelDescriptionList"/>
    <dgm:cxn modelId="{28ABA18C-0B89-4F74-A6F5-5168E9E69DC5}" srcId="{99A20C27-4573-49A0-B54E-EEC50B654A5E}" destId="{FC17960A-5541-49C6-BE62-9B42CA215796}" srcOrd="0" destOrd="0" parTransId="{D8342ACA-0069-40FF-8E85-0D54EAA71547}" sibTransId="{F1FA9F2D-D312-4726-897E-5F5646B86B8E}"/>
    <dgm:cxn modelId="{2F485E8F-8F7E-4BA3-B7DA-EBCA9C583500}" srcId="{CC3C3CEC-C68E-4549-BFFF-E303880A8A66}" destId="{9C17D258-1ACD-4CF3-B4B7-DF68869E5D1E}" srcOrd="2" destOrd="0" parTransId="{A29575C0-638E-405B-868E-416785311885}" sibTransId="{5363B119-3A37-4752-B52B-AE5ADDA7A44F}"/>
    <dgm:cxn modelId="{17769B98-9810-48E5-909B-37EDC05AA042}" type="presOf" srcId="{0340B110-DC3D-44A8-9FE8-CFB6B48503E1}" destId="{D2DCA162-1EEC-4429-B894-AB05CF3069D0}" srcOrd="0" destOrd="2" presId="urn:microsoft.com/office/officeart/2018/5/layout/CenteredIconLabelDescriptionList"/>
    <dgm:cxn modelId="{4A8588A9-3A4F-4E4A-836E-4B74BB857904}" type="presOf" srcId="{CC3C3CEC-C68E-4549-BFFF-E303880A8A66}" destId="{A9782F19-8E89-4377-B125-07F66DCBC1FA}" srcOrd="0" destOrd="0" presId="urn:microsoft.com/office/officeart/2018/5/layout/CenteredIconLabelDescriptionList"/>
    <dgm:cxn modelId="{42DFBFC6-F3E3-45E6-8CF5-A99A7A2BEE6A}" type="presOf" srcId="{521F0055-FC1B-4B32-9974-C11B40868D87}" destId="{D2DCA162-1EEC-4429-B894-AB05CF3069D0}" srcOrd="0" destOrd="0" presId="urn:microsoft.com/office/officeart/2018/5/layout/CenteredIconLabelDescriptionList"/>
    <dgm:cxn modelId="{2FA9E0D0-B6D1-4F85-ADEE-15710928A4E7}" srcId="{CC3C3CEC-C68E-4549-BFFF-E303880A8A66}" destId="{072EA1A5-BD90-40B1-ACAE-0D0F1F2E65F1}" srcOrd="0" destOrd="0" parTransId="{A429B268-633E-4A84-B691-0D860D9BBBC5}" sibTransId="{CD1190B6-97FA-48B9-9CD0-CE23180AD118}"/>
    <dgm:cxn modelId="{179D07E7-5815-4698-9B82-A8916AD98475}" type="presOf" srcId="{9C17D258-1ACD-4CF3-B4B7-DF68869E5D1E}" destId="{9496DF30-EC46-4156-A4C0-5C294E6A82C8}" srcOrd="0" destOrd="0" presId="urn:microsoft.com/office/officeart/2018/5/layout/CenteredIconLabelDescriptionList"/>
    <dgm:cxn modelId="{CD6829F7-2E10-4D64-9182-F71F6643B2AE}" srcId="{9C17D258-1ACD-4CF3-B4B7-DF68869E5D1E}" destId="{3D6C41DD-B712-4841-BEFF-347D21E52772}" srcOrd="1" destOrd="0" parTransId="{F0B55FF9-88B4-468E-8F4E-DABC605A6305}" sibTransId="{B0643FB1-8726-4917-9104-0597013E7234}"/>
    <dgm:cxn modelId="{B14C0656-0160-4AAF-A0D3-D9B643383A67}" type="presParOf" srcId="{A9782F19-8E89-4377-B125-07F66DCBC1FA}" destId="{FBB089A9-70BD-4118-A1A5-A5FE8E660C00}" srcOrd="0" destOrd="0" presId="urn:microsoft.com/office/officeart/2018/5/layout/CenteredIconLabelDescriptionList"/>
    <dgm:cxn modelId="{E0E45005-F061-484C-9A8D-470841422875}" type="presParOf" srcId="{FBB089A9-70BD-4118-A1A5-A5FE8E660C00}" destId="{EC9150CD-62F4-4E32-BF03-0E3C0F123C53}" srcOrd="0" destOrd="0" presId="urn:microsoft.com/office/officeart/2018/5/layout/CenteredIconLabelDescriptionList"/>
    <dgm:cxn modelId="{E192FE28-70A2-4E40-A1D9-FB0084D1D0E1}" type="presParOf" srcId="{FBB089A9-70BD-4118-A1A5-A5FE8E660C00}" destId="{CEC4E0FF-FEEE-440F-A397-2968452FAB13}" srcOrd="1" destOrd="0" presId="urn:microsoft.com/office/officeart/2018/5/layout/CenteredIconLabelDescriptionList"/>
    <dgm:cxn modelId="{CF0323FF-73A4-4C5E-B16A-D71223243880}" type="presParOf" srcId="{FBB089A9-70BD-4118-A1A5-A5FE8E660C00}" destId="{BF375677-390B-4ED5-98FA-C7123E3A2C2C}" srcOrd="2" destOrd="0" presId="urn:microsoft.com/office/officeart/2018/5/layout/CenteredIconLabelDescriptionList"/>
    <dgm:cxn modelId="{1C7D7E1E-A749-43A6-93C0-F1899C9F696F}" type="presParOf" srcId="{FBB089A9-70BD-4118-A1A5-A5FE8E660C00}" destId="{45F21E81-5A78-46E1-B9F2-677A54B80E57}" srcOrd="3" destOrd="0" presId="urn:microsoft.com/office/officeart/2018/5/layout/CenteredIconLabelDescriptionList"/>
    <dgm:cxn modelId="{CD54AE32-B2E1-4351-808D-F7227D04CA42}" type="presParOf" srcId="{FBB089A9-70BD-4118-A1A5-A5FE8E660C00}" destId="{EBE26BAC-C7F3-4ACA-9244-53568577D4BC}" srcOrd="4" destOrd="0" presId="urn:microsoft.com/office/officeart/2018/5/layout/CenteredIconLabelDescriptionList"/>
    <dgm:cxn modelId="{20E54425-82F4-4BF5-AC40-E8E618E40E5A}" type="presParOf" srcId="{A9782F19-8E89-4377-B125-07F66DCBC1FA}" destId="{F4A5679C-AF59-455E-9585-75116173136D}" srcOrd="1" destOrd="0" presId="urn:microsoft.com/office/officeart/2018/5/layout/CenteredIconLabelDescriptionList"/>
    <dgm:cxn modelId="{FF7F00D1-3907-48D1-8548-4E1DC5894688}" type="presParOf" srcId="{A9782F19-8E89-4377-B125-07F66DCBC1FA}" destId="{9455EADE-E7B0-4609-B0E3-4C74C6909ED7}" srcOrd="2" destOrd="0" presId="urn:microsoft.com/office/officeart/2018/5/layout/CenteredIconLabelDescriptionList"/>
    <dgm:cxn modelId="{BD552467-E948-4F1C-B12F-D64664E94904}" type="presParOf" srcId="{9455EADE-E7B0-4609-B0E3-4C74C6909ED7}" destId="{A099E29B-A72B-45A0-8434-05553A7DF01F}" srcOrd="0" destOrd="0" presId="urn:microsoft.com/office/officeart/2018/5/layout/CenteredIconLabelDescriptionList"/>
    <dgm:cxn modelId="{8D2A67E9-1F00-47A4-9511-CDCAF8DA29E4}" type="presParOf" srcId="{9455EADE-E7B0-4609-B0E3-4C74C6909ED7}" destId="{1AD34B2F-8C95-4F64-B2F9-FC1A8DE0F050}" srcOrd="1" destOrd="0" presId="urn:microsoft.com/office/officeart/2018/5/layout/CenteredIconLabelDescriptionList"/>
    <dgm:cxn modelId="{59507B3C-3C57-4E63-B2D5-B5E935BDC8BE}" type="presParOf" srcId="{9455EADE-E7B0-4609-B0E3-4C74C6909ED7}" destId="{7425D6FE-17FE-464E-BAA4-C97A26E4129F}" srcOrd="2" destOrd="0" presId="urn:microsoft.com/office/officeart/2018/5/layout/CenteredIconLabelDescriptionList"/>
    <dgm:cxn modelId="{7B0BA898-267A-4BC7-BD10-AA7DAE626B08}" type="presParOf" srcId="{9455EADE-E7B0-4609-B0E3-4C74C6909ED7}" destId="{AFBD6E6E-4CAD-4360-9EE2-23AE4B6784FB}" srcOrd="3" destOrd="0" presId="urn:microsoft.com/office/officeart/2018/5/layout/CenteredIconLabelDescriptionList"/>
    <dgm:cxn modelId="{EFDBD95B-E1B3-49E5-ADC8-AAB61BA08539}" type="presParOf" srcId="{9455EADE-E7B0-4609-B0E3-4C74C6909ED7}" destId="{5CCC2D9C-2763-4E64-A3BE-C6A9E2602A61}" srcOrd="4" destOrd="0" presId="urn:microsoft.com/office/officeart/2018/5/layout/CenteredIconLabelDescriptionList"/>
    <dgm:cxn modelId="{9B768A08-93BF-4DCA-BFE0-8C3053711389}" type="presParOf" srcId="{A9782F19-8E89-4377-B125-07F66DCBC1FA}" destId="{DFA89B82-E822-4735-A525-B676D1DAC018}" srcOrd="3" destOrd="0" presId="urn:microsoft.com/office/officeart/2018/5/layout/CenteredIconLabelDescriptionList"/>
    <dgm:cxn modelId="{0EC17098-D960-4ABF-AE2A-FD9C55D75BAB}" type="presParOf" srcId="{A9782F19-8E89-4377-B125-07F66DCBC1FA}" destId="{0102FD69-70D6-4526-84D4-84974FCE6297}" srcOrd="4" destOrd="0" presId="urn:microsoft.com/office/officeart/2018/5/layout/CenteredIconLabelDescriptionList"/>
    <dgm:cxn modelId="{595E82FC-0442-449C-A13D-383188458F50}" type="presParOf" srcId="{0102FD69-70D6-4526-84D4-84974FCE6297}" destId="{225EF165-8DE2-4545-98C5-07C08B816075}" srcOrd="0" destOrd="0" presId="urn:microsoft.com/office/officeart/2018/5/layout/CenteredIconLabelDescriptionList"/>
    <dgm:cxn modelId="{D08062AF-D7D2-4800-88A5-7A9755E0F842}" type="presParOf" srcId="{0102FD69-70D6-4526-84D4-84974FCE6297}" destId="{991E33D6-B190-4BCC-8734-EF049E72CBE1}" srcOrd="1" destOrd="0" presId="urn:microsoft.com/office/officeart/2018/5/layout/CenteredIconLabelDescriptionList"/>
    <dgm:cxn modelId="{694223C7-1EA7-4322-841F-2D90195FFC4E}" type="presParOf" srcId="{0102FD69-70D6-4526-84D4-84974FCE6297}" destId="{9496DF30-EC46-4156-A4C0-5C294E6A82C8}" srcOrd="2" destOrd="0" presId="urn:microsoft.com/office/officeart/2018/5/layout/CenteredIconLabelDescriptionList"/>
    <dgm:cxn modelId="{46C7C332-E3BC-46AF-AC6F-9BA161A3085A}" type="presParOf" srcId="{0102FD69-70D6-4526-84D4-84974FCE6297}" destId="{8B8D4154-5E2D-4B8B-B6E1-A3F51637377F}" srcOrd="3" destOrd="0" presId="urn:microsoft.com/office/officeart/2018/5/layout/CenteredIconLabelDescriptionList"/>
    <dgm:cxn modelId="{5AFAF7D3-2B87-456F-9C89-191984B4173C}" type="presParOf" srcId="{0102FD69-70D6-4526-84D4-84974FCE6297}" destId="{D2DCA162-1EEC-4429-B894-AB05CF3069D0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8583DD-B408-4E36-BDC6-894C70D57F70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A95D9FD-2B46-449D-A665-CB8CE02EA990}">
      <dgm:prSet/>
      <dgm:spPr/>
      <dgm:t>
        <a:bodyPr/>
        <a:lstStyle/>
        <a:p>
          <a:r>
            <a:rPr lang="en-US"/>
            <a:t>TLS – Transport Layer Security. </a:t>
          </a:r>
        </a:p>
      </dgm:t>
    </dgm:pt>
    <dgm:pt modelId="{BD27D7A1-5581-4A0D-864B-92C4D07A2C05}" type="parTrans" cxnId="{4EFCB6E4-CCC2-4DD7-BBF4-122255E57F39}">
      <dgm:prSet/>
      <dgm:spPr/>
      <dgm:t>
        <a:bodyPr/>
        <a:lstStyle/>
        <a:p>
          <a:endParaRPr lang="en-US"/>
        </a:p>
      </dgm:t>
    </dgm:pt>
    <dgm:pt modelId="{B8BB058E-819A-460A-99AB-47EA7F33CE0B}" type="sibTrans" cxnId="{4EFCB6E4-CCC2-4DD7-BBF4-122255E57F39}">
      <dgm:prSet/>
      <dgm:spPr/>
      <dgm:t>
        <a:bodyPr/>
        <a:lstStyle/>
        <a:p>
          <a:endParaRPr lang="en-US"/>
        </a:p>
      </dgm:t>
    </dgm:pt>
    <dgm:pt modelId="{8F11230C-0005-4BA2-8380-BAD441D3B14D}">
      <dgm:prSet/>
      <dgm:spPr/>
      <dgm:t>
        <a:bodyPr/>
        <a:lstStyle/>
        <a:p>
          <a:r>
            <a:rPr lang="en-US"/>
            <a:t>Integral part of the Public Key Infrastructure (PKI)</a:t>
          </a:r>
        </a:p>
      </dgm:t>
    </dgm:pt>
    <dgm:pt modelId="{FE73602D-40FE-4A26-B223-0976E3409E68}" type="parTrans" cxnId="{C2A23CE8-029F-49EA-B2D8-79C8A11CD8AD}">
      <dgm:prSet/>
      <dgm:spPr/>
      <dgm:t>
        <a:bodyPr/>
        <a:lstStyle/>
        <a:p>
          <a:endParaRPr lang="en-US"/>
        </a:p>
      </dgm:t>
    </dgm:pt>
    <dgm:pt modelId="{3348A0A4-CA1D-46D4-A60D-B17598392B7A}" type="sibTrans" cxnId="{C2A23CE8-029F-49EA-B2D8-79C8A11CD8AD}">
      <dgm:prSet/>
      <dgm:spPr/>
      <dgm:t>
        <a:bodyPr/>
        <a:lstStyle/>
        <a:p>
          <a:endParaRPr lang="en-US"/>
        </a:p>
      </dgm:t>
    </dgm:pt>
    <dgm:pt modelId="{F5EF2867-5EFF-4448-A44A-97329075B9DE}">
      <dgm:prSet/>
      <dgm:spPr/>
      <dgm:t>
        <a:bodyPr/>
        <a:lstStyle/>
        <a:p>
          <a:r>
            <a:rPr lang="en-US"/>
            <a:t>Proceeds the deprecated SSL (Secure Socket Layer)</a:t>
          </a:r>
        </a:p>
      </dgm:t>
    </dgm:pt>
    <dgm:pt modelId="{1ADBEABC-2291-47C0-B76E-A480976DA9D0}" type="parTrans" cxnId="{FCCAFD70-0839-4D36-95C8-496F84A6ECC2}">
      <dgm:prSet/>
      <dgm:spPr/>
      <dgm:t>
        <a:bodyPr/>
        <a:lstStyle/>
        <a:p>
          <a:endParaRPr lang="en-US"/>
        </a:p>
      </dgm:t>
    </dgm:pt>
    <dgm:pt modelId="{477E7238-7384-4D8E-AB79-300A029BFBFD}" type="sibTrans" cxnId="{FCCAFD70-0839-4D36-95C8-496F84A6ECC2}">
      <dgm:prSet/>
      <dgm:spPr/>
      <dgm:t>
        <a:bodyPr/>
        <a:lstStyle/>
        <a:p>
          <a:endParaRPr lang="en-US"/>
        </a:p>
      </dgm:t>
    </dgm:pt>
    <dgm:pt modelId="{1D8427F0-87EA-48DC-AE02-D41001F08492}">
      <dgm:prSet/>
      <dgm:spPr/>
      <dgm:t>
        <a:bodyPr/>
        <a:lstStyle/>
        <a:p>
          <a:r>
            <a:rPr lang="en-US"/>
            <a:t>Makes use of X.509 certificates to enable https. </a:t>
          </a:r>
        </a:p>
      </dgm:t>
    </dgm:pt>
    <dgm:pt modelId="{402FCAFD-E138-404D-BCF0-BA22CB39D5AC}" type="parTrans" cxnId="{EE3934BF-A5F6-45AB-BF78-0B4B56BB0852}">
      <dgm:prSet/>
      <dgm:spPr/>
      <dgm:t>
        <a:bodyPr/>
        <a:lstStyle/>
        <a:p>
          <a:endParaRPr lang="en-US"/>
        </a:p>
      </dgm:t>
    </dgm:pt>
    <dgm:pt modelId="{9D79F052-2A27-4299-83D2-54E24B910E1A}" type="sibTrans" cxnId="{EE3934BF-A5F6-45AB-BF78-0B4B56BB0852}">
      <dgm:prSet/>
      <dgm:spPr/>
      <dgm:t>
        <a:bodyPr/>
        <a:lstStyle/>
        <a:p>
          <a:endParaRPr lang="en-US"/>
        </a:p>
      </dgm:t>
    </dgm:pt>
    <dgm:pt modelId="{C3B763F6-FBA1-40C1-BAC7-7F244C1A7CAF}">
      <dgm:prSet/>
      <dgm:spPr/>
      <dgm:t>
        <a:bodyPr/>
        <a:lstStyle/>
        <a:p>
          <a:r>
            <a:rPr lang="en-US"/>
            <a:t>Browser use https and have a way of telling whether a site is https enabled. </a:t>
          </a:r>
        </a:p>
      </dgm:t>
    </dgm:pt>
    <dgm:pt modelId="{AF64A2DE-7FC6-4767-BAEE-9077E8182242}" type="parTrans" cxnId="{A9ECC338-55EF-4576-A34E-7F781AE4541A}">
      <dgm:prSet/>
      <dgm:spPr/>
      <dgm:t>
        <a:bodyPr/>
        <a:lstStyle/>
        <a:p>
          <a:endParaRPr lang="en-US"/>
        </a:p>
      </dgm:t>
    </dgm:pt>
    <dgm:pt modelId="{3FF2F775-1B09-4BBF-ABDB-562664E873B3}" type="sibTrans" cxnId="{A9ECC338-55EF-4576-A34E-7F781AE4541A}">
      <dgm:prSet/>
      <dgm:spPr/>
      <dgm:t>
        <a:bodyPr/>
        <a:lstStyle/>
        <a:p>
          <a:endParaRPr lang="en-US"/>
        </a:p>
      </dgm:t>
    </dgm:pt>
    <dgm:pt modelId="{4579C458-0DAB-4DFD-826B-29A0B826DDF3}" type="pres">
      <dgm:prSet presAssocID="{5A8583DD-B408-4E36-BDC6-894C70D57F70}" presName="vert0" presStyleCnt="0">
        <dgm:presLayoutVars>
          <dgm:dir/>
          <dgm:animOne val="branch"/>
          <dgm:animLvl val="lvl"/>
        </dgm:presLayoutVars>
      </dgm:prSet>
      <dgm:spPr/>
    </dgm:pt>
    <dgm:pt modelId="{27D51641-913C-4A01-A223-FC3A488BBACC}" type="pres">
      <dgm:prSet presAssocID="{DA95D9FD-2B46-449D-A665-CB8CE02EA990}" presName="thickLine" presStyleLbl="alignNode1" presStyleIdx="0" presStyleCnt="5"/>
      <dgm:spPr/>
    </dgm:pt>
    <dgm:pt modelId="{353398D2-F2EA-49D9-B15B-AC5537FB7ABD}" type="pres">
      <dgm:prSet presAssocID="{DA95D9FD-2B46-449D-A665-CB8CE02EA990}" presName="horz1" presStyleCnt="0"/>
      <dgm:spPr/>
    </dgm:pt>
    <dgm:pt modelId="{99D9AD26-F4FD-47CD-829C-DCEFE20B2C48}" type="pres">
      <dgm:prSet presAssocID="{DA95D9FD-2B46-449D-A665-CB8CE02EA990}" presName="tx1" presStyleLbl="revTx" presStyleIdx="0" presStyleCnt="5"/>
      <dgm:spPr/>
    </dgm:pt>
    <dgm:pt modelId="{23782945-9CAD-45D5-9A4B-87420724363D}" type="pres">
      <dgm:prSet presAssocID="{DA95D9FD-2B46-449D-A665-CB8CE02EA990}" presName="vert1" presStyleCnt="0"/>
      <dgm:spPr/>
    </dgm:pt>
    <dgm:pt modelId="{0CEE0E22-B32E-4EE9-ADD9-F4553C683AB4}" type="pres">
      <dgm:prSet presAssocID="{8F11230C-0005-4BA2-8380-BAD441D3B14D}" presName="thickLine" presStyleLbl="alignNode1" presStyleIdx="1" presStyleCnt="5"/>
      <dgm:spPr/>
    </dgm:pt>
    <dgm:pt modelId="{2E45A590-1AB4-4A5A-BF33-E68A4EC78E6A}" type="pres">
      <dgm:prSet presAssocID="{8F11230C-0005-4BA2-8380-BAD441D3B14D}" presName="horz1" presStyleCnt="0"/>
      <dgm:spPr/>
    </dgm:pt>
    <dgm:pt modelId="{E22DF63B-CF4A-430B-ACF8-6F17863171DC}" type="pres">
      <dgm:prSet presAssocID="{8F11230C-0005-4BA2-8380-BAD441D3B14D}" presName="tx1" presStyleLbl="revTx" presStyleIdx="1" presStyleCnt="5"/>
      <dgm:spPr/>
    </dgm:pt>
    <dgm:pt modelId="{B0E48939-1470-4BDA-8357-DF8DEA9CD523}" type="pres">
      <dgm:prSet presAssocID="{8F11230C-0005-4BA2-8380-BAD441D3B14D}" presName="vert1" presStyleCnt="0"/>
      <dgm:spPr/>
    </dgm:pt>
    <dgm:pt modelId="{27DEDCEF-F0AF-4CDB-A67E-6D10B793F099}" type="pres">
      <dgm:prSet presAssocID="{F5EF2867-5EFF-4448-A44A-97329075B9DE}" presName="thickLine" presStyleLbl="alignNode1" presStyleIdx="2" presStyleCnt="5"/>
      <dgm:spPr/>
    </dgm:pt>
    <dgm:pt modelId="{C202B1B3-F01B-42E8-9B11-DEB6FE3DA6B9}" type="pres">
      <dgm:prSet presAssocID="{F5EF2867-5EFF-4448-A44A-97329075B9DE}" presName="horz1" presStyleCnt="0"/>
      <dgm:spPr/>
    </dgm:pt>
    <dgm:pt modelId="{C57CD04E-9889-4663-8FE9-21298B957C96}" type="pres">
      <dgm:prSet presAssocID="{F5EF2867-5EFF-4448-A44A-97329075B9DE}" presName="tx1" presStyleLbl="revTx" presStyleIdx="2" presStyleCnt="5"/>
      <dgm:spPr/>
    </dgm:pt>
    <dgm:pt modelId="{6C9AACF7-9A5E-490C-9E0D-8699CE98C4A4}" type="pres">
      <dgm:prSet presAssocID="{F5EF2867-5EFF-4448-A44A-97329075B9DE}" presName="vert1" presStyleCnt="0"/>
      <dgm:spPr/>
    </dgm:pt>
    <dgm:pt modelId="{10C8EE68-8835-461C-8A25-D9A3E8E700DE}" type="pres">
      <dgm:prSet presAssocID="{1D8427F0-87EA-48DC-AE02-D41001F08492}" presName="thickLine" presStyleLbl="alignNode1" presStyleIdx="3" presStyleCnt="5"/>
      <dgm:spPr/>
    </dgm:pt>
    <dgm:pt modelId="{1A760108-039A-4785-8473-B58B049F6D28}" type="pres">
      <dgm:prSet presAssocID="{1D8427F0-87EA-48DC-AE02-D41001F08492}" presName="horz1" presStyleCnt="0"/>
      <dgm:spPr/>
    </dgm:pt>
    <dgm:pt modelId="{EDD06769-AC5D-496A-82D7-E5793A1E33DB}" type="pres">
      <dgm:prSet presAssocID="{1D8427F0-87EA-48DC-AE02-D41001F08492}" presName="tx1" presStyleLbl="revTx" presStyleIdx="3" presStyleCnt="5"/>
      <dgm:spPr/>
    </dgm:pt>
    <dgm:pt modelId="{692F768F-0904-4208-9DAB-5A7AEEBB823F}" type="pres">
      <dgm:prSet presAssocID="{1D8427F0-87EA-48DC-AE02-D41001F08492}" presName="vert1" presStyleCnt="0"/>
      <dgm:spPr/>
    </dgm:pt>
    <dgm:pt modelId="{F90C38FC-C341-4E08-97D2-D6BB5854FB7B}" type="pres">
      <dgm:prSet presAssocID="{C3B763F6-FBA1-40C1-BAC7-7F244C1A7CAF}" presName="thickLine" presStyleLbl="alignNode1" presStyleIdx="4" presStyleCnt="5"/>
      <dgm:spPr/>
    </dgm:pt>
    <dgm:pt modelId="{1465A59B-4733-49CE-85F6-14221194665D}" type="pres">
      <dgm:prSet presAssocID="{C3B763F6-FBA1-40C1-BAC7-7F244C1A7CAF}" presName="horz1" presStyleCnt="0"/>
      <dgm:spPr/>
    </dgm:pt>
    <dgm:pt modelId="{98AC302F-87E7-40A6-97BC-C7469FBBAF15}" type="pres">
      <dgm:prSet presAssocID="{C3B763F6-FBA1-40C1-BAC7-7F244C1A7CAF}" presName="tx1" presStyleLbl="revTx" presStyleIdx="4" presStyleCnt="5"/>
      <dgm:spPr/>
    </dgm:pt>
    <dgm:pt modelId="{A5C26505-5B04-4323-A89A-D76611DB28EB}" type="pres">
      <dgm:prSet presAssocID="{C3B763F6-FBA1-40C1-BAC7-7F244C1A7CAF}" presName="vert1" presStyleCnt="0"/>
      <dgm:spPr/>
    </dgm:pt>
  </dgm:ptLst>
  <dgm:cxnLst>
    <dgm:cxn modelId="{FFFED005-7836-41A7-9217-ABBACD05B8A3}" type="presOf" srcId="{8F11230C-0005-4BA2-8380-BAD441D3B14D}" destId="{E22DF63B-CF4A-430B-ACF8-6F17863171DC}" srcOrd="0" destOrd="0" presId="urn:microsoft.com/office/officeart/2008/layout/LinedList"/>
    <dgm:cxn modelId="{F5AAEE05-C6DF-4784-A660-CDA66F068AE9}" type="presOf" srcId="{C3B763F6-FBA1-40C1-BAC7-7F244C1A7CAF}" destId="{98AC302F-87E7-40A6-97BC-C7469FBBAF15}" srcOrd="0" destOrd="0" presId="urn:microsoft.com/office/officeart/2008/layout/LinedList"/>
    <dgm:cxn modelId="{0760212B-275E-4C12-9A91-D4E17406D301}" type="presOf" srcId="{DA95D9FD-2B46-449D-A665-CB8CE02EA990}" destId="{99D9AD26-F4FD-47CD-829C-DCEFE20B2C48}" srcOrd="0" destOrd="0" presId="urn:microsoft.com/office/officeart/2008/layout/LinedList"/>
    <dgm:cxn modelId="{A9ECC338-55EF-4576-A34E-7F781AE4541A}" srcId="{5A8583DD-B408-4E36-BDC6-894C70D57F70}" destId="{C3B763F6-FBA1-40C1-BAC7-7F244C1A7CAF}" srcOrd="4" destOrd="0" parTransId="{AF64A2DE-7FC6-4767-BAEE-9077E8182242}" sibTransId="{3FF2F775-1B09-4BBF-ABDB-562664E873B3}"/>
    <dgm:cxn modelId="{FCCAFD70-0839-4D36-95C8-496F84A6ECC2}" srcId="{5A8583DD-B408-4E36-BDC6-894C70D57F70}" destId="{F5EF2867-5EFF-4448-A44A-97329075B9DE}" srcOrd="2" destOrd="0" parTransId="{1ADBEABC-2291-47C0-B76E-A480976DA9D0}" sibTransId="{477E7238-7384-4D8E-AB79-300A029BFBFD}"/>
    <dgm:cxn modelId="{D93213AC-3FC6-4C84-8D1B-A6266F7A0147}" type="presOf" srcId="{F5EF2867-5EFF-4448-A44A-97329075B9DE}" destId="{C57CD04E-9889-4663-8FE9-21298B957C96}" srcOrd="0" destOrd="0" presId="urn:microsoft.com/office/officeart/2008/layout/LinedList"/>
    <dgm:cxn modelId="{EE3934BF-A5F6-45AB-BF78-0B4B56BB0852}" srcId="{5A8583DD-B408-4E36-BDC6-894C70D57F70}" destId="{1D8427F0-87EA-48DC-AE02-D41001F08492}" srcOrd="3" destOrd="0" parTransId="{402FCAFD-E138-404D-BCF0-BA22CB39D5AC}" sibTransId="{9D79F052-2A27-4299-83D2-54E24B910E1A}"/>
    <dgm:cxn modelId="{4EFCB6E4-CCC2-4DD7-BBF4-122255E57F39}" srcId="{5A8583DD-B408-4E36-BDC6-894C70D57F70}" destId="{DA95D9FD-2B46-449D-A665-CB8CE02EA990}" srcOrd="0" destOrd="0" parTransId="{BD27D7A1-5581-4A0D-864B-92C4D07A2C05}" sibTransId="{B8BB058E-819A-460A-99AB-47EA7F33CE0B}"/>
    <dgm:cxn modelId="{C2A23CE8-029F-49EA-B2D8-79C8A11CD8AD}" srcId="{5A8583DD-B408-4E36-BDC6-894C70D57F70}" destId="{8F11230C-0005-4BA2-8380-BAD441D3B14D}" srcOrd="1" destOrd="0" parTransId="{FE73602D-40FE-4A26-B223-0976E3409E68}" sibTransId="{3348A0A4-CA1D-46D4-A60D-B17598392B7A}"/>
    <dgm:cxn modelId="{65696CEB-6E3D-42C9-A88A-7D184F72D5DA}" type="presOf" srcId="{1D8427F0-87EA-48DC-AE02-D41001F08492}" destId="{EDD06769-AC5D-496A-82D7-E5793A1E33DB}" srcOrd="0" destOrd="0" presId="urn:microsoft.com/office/officeart/2008/layout/LinedList"/>
    <dgm:cxn modelId="{1D837FF9-B987-4559-805A-61D5DF5A64D0}" type="presOf" srcId="{5A8583DD-B408-4E36-BDC6-894C70D57F70}" destId="{4579C458-0DAB-4DFD-826B-29A0B826DDF3}" srcOrd="0" destOrd="0" presId="urn:microsoft.com/office/officeart/2008/layout/LinedList"/>
    <dgm:cxn modelId="{2C55837D-D63E-4BCC-9241-23AFCAE54B00}" type="presParOf" srcId="{4579C458-0DAB-4DFD-826B-29A0B826DDF3}" destId="{27D51641-913C-4A01-A223-FC3A488BBACC}" srcOrd="0" destOrd="0" presId="urn:microsoft.com/office/officeart/2008/layout/LinedList"/>
    <dgm:cxn modelId="{F357444B-AC81-4C0C-8534-642EA9CF29BE}" type="presParOf" srcId="{4579C458-0DAB-4DFD-826B-29A0B826DDF3}" destId="{353398D2-F2EA-49D9-B15B-AC5537FB7ABD}" srcOrd="1" destOrd="0" presId="urn:microsoft.com/office/officeart/2008/layout/LinedList"/>
    <dgm:cxn modelId="{69F333BE-DEC6-464F-AD60-A7190F0ABC04}" type="presParOf" srcId="{353398D2-F2EA-49D9-B15B-AC5537FB7ABD}" destId="{99D9AD26-F4FD-47CD-829C-DCEFE20B2C48}" srcOrd="0" destOrd="0" presId="urn:microsoft.com/office/officeart/2008/layout/LinedList"/>
    <dgm:cxn modelId="{C4200086-D459-4AEE-9A32-4415676AAB29}" type="presParOf" srcId="{353398D2-F2EA-49D9-B15B-AC5537FB7ABD}" destId="{23782945-9CAD-45D5-9A4B-87420724363D}" srcOrd="1" destOrd="0" presId="urn:microsoft.com/office/officeart/2008/layout/LinedList"/>
    <dgm:cxn modelId="{EBDEF9F7-D565-4C48-9616-5B5E97B89A23}" type="presParOf" srcId="{4579C458-0DAB-4DFD-826B-29A0B826DDF3}" destId="{0CEE0E22-B32E-4EE9-ADD9-F4553C683AB4}" srcOrd="2" destOrd="0" presId="urn:microsoft.com/office/officeart/2008/layout/LinedList"/>
    <dgm:cxn modelId="{06B6BA3E-D400-492F-AE75-988E27C4A45C}" type="presParOf" srcId="{4579C458-0DAB-4DFD-826B-29A0B826DDF3}" destId="{2E45A590-1AB4-4A5A-BF33-E68A4EC78E6A}" srcOrd="3" destOrd="0" presId="urn:microsoft.com/office/officeart/2008/layout/LinedList"/>
    <dgm:cxn modelId="{D746001E-AB1F-4D66-8C4C-B8798029302B}" type="presParOf" srcId="{2E45A590-1AB4-4A5A-BF33-E68A4EC78E6A}" destId="{E22DF63B-CF4A-430B-ACF8-6F17863171DC}" srcOrd="0" destOrd="0" presId="urn:microsoft.com/office/officeart/2008/layout/LinedList"/>
    <dgm:cxn modelId="{F25D3A49-6F11-4350-A8F1-208DBF371BCB}" type="presParOf" srcId="{2E45A590-1AB4-4A5A-BF33-E68A4EC78E6A}" destId="{B0E48939-1470-4BDA-8357-DF8DEA9CD523}" srcOrd="1" destOrd="0" presId="urn:microsoft.com/office/officeart/2008/layout/LinedList"/>
    <dgm:cxn modelId="{0DBC497F-7DA7-44B9-A942-0443A96D52F7}" type="presParOf" srcId="{4579C458-0DAB-4DFD-826B-29A0B826DDF3}" destId="{27DEDCEF-F0AF-4CDB-A67E-6D10B793F099}" srcOrd="4" destOrd="0" presId="urn:microsoft.com/office/officeart/2008/layout/LinedList"/>
    <dgm:cxn modelId="{8E6CB966-1855-42C8-8770-4F398B80E231}" type="presParOf" srcId="{4579C458-0DAB-4DFD-826B-29A0B826DDF3}" destId="{C202B1B3-F01B-42E8-9B11-DEB6FE3DA6B9}" srcOrd="5" destOrd="0" presId="urn:microsoft.com/office/officeart/2008/layout/LinedList"/>
    <dgm:cxn modelId="{300E9D3F-AC4B-44BB-BB6C-E567CB3CD0B7}" type="presParOf" srcId="{C202B1B3-F01B-42E8-9B11-DEB6FE3DA6B9}" destId="{C57CD04E-9889-4663-8FE9-21298B957C96}" srcOrd="0" destOrd="0" presId="urn:microsoft.com/office/officeart/2008/layout/LinedList"/>
    <dgm:cxn modelId="{99D7CD97-9328-4ADE-B4D7-B18ED7B27BA5}" type="presParOf" srcId="{C202B1B3-F01B-42E8-9B11-DEB6FE3DA6B9}" destId="{6C9AACF7-9A5E-490C-9E0D-8699CE98C4A4}" srcOrd="1" destOrd="0" presId="urn:microsoft.com/office/officeart/2008/layout/LinedList"/>
    <dgm:cxn modelId="{7CE0A2F5-68E2-4791-B840-1B3F32DE66E9}" type="presParOf" srcId="{4579C458-0DAB-4DFD-826B-29A0B826DDF3}" destId="{10C8EE68-8835-461C-8A25-D9A3E8E700DE}" srcOrd="6" destOrd="0" presId="urn:microsoft.com/office/officeart/2008/layout/LinedList"/>
    <dgm:cxn modelId="{8B762A75-C31F-4584-8561-F85B6624D6B2}" type="presParOf" srcId="{4579C458-0DAB-4DFD-826B-29A0B826DDF3}" destId="{1A760108-039A-4785-8473-B58B049F6D28}" srcOrd="7" destOrd="0" presId="urn:microsoft.com/office/officeart/2008/layout/LinedList"/>
    <dgm:cxn modelId="{38848CFA-2C57-4FEC-A633-86E1A445BCA0}" type="presParOf" srcId="{1A760108-039A-4785-8473-B58B049F6D28}" destId="{EDD06769-AC5D-496A-82D7-E5793A1E33DB}" srcOrd="0" destOrd="0" presId="urn:microsoft.com/office/officeart/2008/layout/LinedList"/>
    <dgm:cxn modelId="{B51B94AD-00BC-4BB0-90ED-26804B5FC278}" type="presParOf" srcId="{1A760108-039A-4785-8473-B58B049F6D28}" destId="{692F768F-0904-4208-9DAB-5A7AEEBB823F}" srcOrd="1" destOrd="0" presId="urn:microsoft.com/office/officeart/2008/layout/LinedList"/>
    <dgm:cxn modelId="{66D2014C-76D1-4DC7-83B1-D8A7A4E9EC9D}" type="presParOf" srcId="{4579C458-0DAB-4DFD-826B-29A0B826DDF3}" destId="{F90C38FC-C341-4E08-97D2-D6BB5854FB7B}" srcOrd="8" destOrd="0" presId="urn:microsoft.com/office/officeart/2008/layout/LinedList"/>
    <dgm:cxn modelId="{56DC321B-E6EC-4F71-8190-88F22DE17D3A}" type="presParOf" srcId="{4579C458-0DAB-4DFD-826B-29A0B826DDF3}" destId="{1465A59B-4733-49CE-85F6-14221194665D}" srcOrd="9" destOrd="0" presId="urn:microsoft.com/office/officeart/2008/layout/LinedList"/>
    <dgm:cxn modelId="{E336573B-B9AA-4AF9-8904-556419A0E3E4}" type="presParOf" srcId="{1465A59B-4733-49CE-85F6-14221194665D}" destId="{98AC302F-87E7-40A6-97BC-C7469FBBAF15}" srcOrd="0" destOrd="0" presId="urn:microsoft.com/office/officeart/2008/layout/LinedList"/>
    <dgm:cxn modelId="{A733804B-51DA-41C6-8A20-2F8F9798F430}" type="presParOf" srcId="{1465A59B-4733-49CE-85F6-14221194665D}" destId="{A5C26505-5B04-4323-A89A-D76611DB28E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77414E0-42C4-45F7-9394-A072DA07D20C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EA0E5265-477F-4481-A856-1DE659146423}">
      <dgm:prSet/>
      <dgm:spPr/>
      <dgm:t>
        <a:bodyPr/>
        <a:lstStyle/>
        <a:p>
          <a:r>
            <a:rPr lang="en-US"/>
            <a:t>An ecosystem that enables trust and encryption of user`s interaction to the general internet using certificates and public key encryption. </a:t>
          </a:r>
        </a:p>
      </dgm:t>
    </dgm:pt>
    <dgm:pt modelId="{1C022A69-34BE-405C-879C-A9016FEFDE4F}" type="parTrans" cxnId="{4B7A3B36-64A0-4078-94AC-4918245EA5AB}">
      <dgm:prSet/>
      <dgm:spPr/>
      <dgm:t>
        <a:bodyPr/>
        <a:lstStyle/>
        <a:p>
          <a:endParaRPr lang="en-US"/>
        </a:p>
      </dgm:t>
    </dgm:pt>
    <dgm:pt modelId="{8272F86C-DF5D-414C-B027-8947CCE9ED85}" type="sibTrans" cxnId="{4B7A3B36-64A0-4078-94AC-4918245EA5AB}">
      <dgm:prSet/>
      <dgm:spPr/>
      <dgm:t>
        <a:bodyPr/>
        <a:lstStyle/>
        <a:p>
          <a:endParaRPr lang="en-US"/>
        </a:p>
      </dgm:t>
    </dgm:pt>
    <dgm:pt modelId="{C5B7BCA6-4351-44C6-A46A-769DAA1B77D1}">
      <dgm:prSet/>
      <dgm:spPr/>
      <dgm:t>
        <a:bodyPr/>
        <a:lstStyle/>
        <a:p>
          <a:r>
            <a:rPr lang="en-US"/>
            <a:t>The ecosystem described above consists of: </a:t>
          </a:r>
        </a:p>
      </dgm:t>
    </dgm:pt>
    <dgm:pt modelId="{0B4AD630-C97D-483C-92C6-D64AE6C697E0}" type="parTrans" cxnId="{3289C53E-EAF3-434C-AC42-5ED161BF6A34}">
      <dgm:prSet/>
      <dgm:spPr/>
      <dgm:t>
        <a:bodyPr/>
        <a:lstStyle/>
        <a:p>
          <a:endParaRPr lang="en-US"/>
        </a:p>
      </dgm:t>
    </dgm:pt>
    <dgm:pt modelId="{11022F27-EDE4-43DC-92FA-9A88366E86AB}" type="sibTrans" cxnId="{3289C53E-EAF3-434C-AC42-5ED161BF6A34}">
      <dgm:prSet/>
      <dgm:spPr/>
      <dgm:t>
        <a:bodyPr/>
        <a:lstStyle/>
        <a:p>
          <a:endParaRPr lang="en-US"/>
        </a:p>
      </dgm:t>
    </dgm:pt>
    <dgm:pt modelId="{D3E44CA5-28CA-4B5D-BDEE-EA71FB7AA8C6}">
      <dgm:prSet/>
      <dgm:spPr/>
      <dgm:t>
        <a:bodyPr/>
        <a:lstStyle/>
        <a:p>
          <a:r>
            <a:rPr lang="en-US"/>
            <a:t>Policies</a:t>
          </a:r>
        </a:p>
      </dgm:t>
    </dgm:pt>
    <dgm:pt modelId="{F40C799B-F906-4701-A47D-D1DE9D9CDDBF}" type="parTrans" cxnId="{900AB324-AB6C-4937-A2F6-5D710178AB81}">
      <dgm:prSet/>
      <dgm:spPr/>
      <dgm:t>
        <a:bodyPr/>
        <a:lstStyle/>
        <a:p>
          <a:endParaRPr lang="en-US"/>
        </a:p>
      </dgm:t>
    </dgm:pt>
    <dgm:pt modelId="{22318884-ADAC-47BA-A75D-A10859459AC6}" type="sibTrans" cxnId="{900AB324-AB6C-4937-A2F6-5D710178AB81}">
      <dgm:prSet/>
      <dgm:spPr/>
      <dgm:t>
        <a:bodyPr/>
        <a:lstStyle/>
        <a:p>
          <a:endParaRPr lang="en-US"/>
        </a:p>
      </dgm:t>
    </dgm:pt>
    <dgm:pt modelId="{630BBAE6-7EEC-4867-A3A4-FA82187DFC29}">
      <dgm:prSet/>
      <dgm:spPr/>
      <dgm:t>
        <a:bodyPr/>
        <a:lstStyle/>
        <a:p>
          <a:r>
            <a:rPr lang="en-US"/>
            <a:t>Software</a:t>
          </a:r>
        </a:p>
      </dgm:t>
    </dgm:pt>
    <dgm:pt modelId="{A5A3517B-6ACC-4CF4-AAF4-77B09CB77B68}" type="parTrans" cxnId="{BADEB843-E154-4748-811C-4732BFE23D7C}">
      <dgm:prSet/>
      <dgm:spPr/>
      <dgm:t>
        <a:bodyPr/>
        <a:lstStyle/>
        <a:p>
          <a:endParaRPr lang="en-US"/>
        </a:p>
      </dgm:t>
    </dgm:pt>
    <dgm:pt modelId="{869F642C-8C34-4B9E-A893-8109C6DF352C}" type="sibTrans" cxnId="{BADEB843-E154-4748-811C-4732BFE23D7C}">
      <dgm:prSet/>
      <dgm:spPr/>
      <dgm:t>
        <a:bodyPr/>
        <a:lstStyle/>
        <a:p>
          <a:endParaRPr lang="en-US"/>
        </a:p>
      </dgm:t>
    </dgm:pt>
    <dgm:pt modelId="{7A6A8A5D-8BE8-4CFD-8F4C-2D5E8674002F}">
      <dgm:prSet/>
      <dgm:spPr/>
      <dgm:t>
        <a:bodyPr/>
        <a:lstStyle/>
        <a:p>
          <a:r>
            <a:rPr lang="en-US"/>
            <a:t>Hardware</a:t>
          </a:r>
        </a:p>
      </dgm:t>
    </dgm:pt>
    <dgm:pt modelId="{E7A47064-9785-45FA-8E39-AE8DE1E42CC2}" type="parTrans" cxnId="{46996660-4AF9-4493-BBEF-55915405491D}">
      <dgm:prSet/>
      <dgm:spPr/>
      <dgm:t>
        <a:bodyPr/>
        <a:lstStyle/>
        <a:p>
          <a:endParaRPr lang="en-US"/>
        </a:p>
      </dgm:t>
    </dgm:pt>
    <dgm:pt modelId="{C441C2D1-E624-47D8-8347-D8830F64DE03}" type="sibTrans" cxnId="{46996660-4AF9-4493-BBEF-55915405491D}">
      <dgm:prSet/>
      <dgm:spPr/>
      <dgm:t>
        <a:bodyPr/>
        <a:lstStyle/>
        <a:p>
          <a:endParaRPr lang="en-US"/>
        </a:p>
      </dgm:t>
    </dgm:pt>
    <dgm:pt modelId="{49BB144D-BE36-47CA-8A97-10E232328B46}">
      <dgm:prSet/>
      <dgm:spPr/>
      <dgm:t>
        <a:bodyPr/>
        <a:lstStyle/>
        <a:p>
          <a:r>
            <a:rPr lang="en-US"/>
            <a:t>Procedures  </a:t>
          </a:r>
        </a:p>
      </dgm:t>
    </dgm:pt>
    <dgm:pt modelId="{29343044-8A29-405B-87E0-03AAA16E859D}" type="parTrans" cxnId="{AF33356E-2A0D-4D1D-B913-429DB2D5D1AA}">
      <dgm:prSet/>
      <dgm:spPr/>
      <dgm:t>
        <a:bodyPr/>
        <a:lstStyle/>
        <a:p>
          <a:endParaRPr lang="en-US"/>
        </a:p>
      </dgm:t>
    </dgm:pt>
    <dgm:pt modelId="{13FB8A8B-07D3-4B08-B36C-C0DDCD15CD29}" type="sibTrans" cxnId="{AF33356E-2A0D-4D1D-B913-429DB2D5D1AA}">
      <dgm:prSet/>
      <dgm:spPr/>
      <dgm:t>
        <a:bodyPr/>
        <a:lstStyle/>
        <a:p>
          <a:endParaRPr lang="en-US"/>
        </a:p>
      </dgm:t>
    </dgm:pt>
    <dgm:pt modelId="{65C8114E-EB97-42F0-8669-13E5F5F7ED1D}">
      <dgm:prSet/>
      <dgm:spPr/>
      <dgm:t>
        <a:bodyPr/>
        <a:lstStyle/>
        <a:p>
          <a:r>
            <a:rPr lang="en-US"/>
            <a:t>Asymmetric Encryption : 2 key encryption. Public and private key. </a:t>
          </a:r>
        </a:p>
      </dgm:t>
    </dgm:pt>
    <dgm:pt modelId="{6758E114-212D-4907-B106-49A6739EED1E}" type="parTrans" cxnId="{B53FE96D-A0B6-4D8D-B104-B796FB950E79}">
      <dgm:prSet/>
      <dgm:spPr/>
      <dgm:t>
        <a:bodyPr/>
        <a:lstStyle/>
        <a:p>
          <a:endParaRPr lang="en-US"/>
        </a:p>
      </dgm:t>
    </dgm:pt>
    <dgm:pt modelId="{37E4FFA8-66CA-43AD-B026-2F22F473FADC}" type="sibTrans" cxnId="{B53FE96D-A0B6-4D8D-B104-B796FB950E79}">
      <dgm:prSet/>
      <dgm:spPr/>
      <dgm:t>
        <a:bodyPr/>
        <a:lstStyle/>
        <a:p>
          <a:endParaRPr lang="en-US"/>
        </a:p>
      </dgm:t>
    </dgm:pt>
    <dgm:pt modelId="{C8D23096-491C-4AEA-997C-AB108211A6CB}" type="pres">
      <dgm:prSet presAssocID="{977414E0-42C4-45F7-9394-A072DA07D20C}" presName="root" presStyleCnt="0">
        <dgm:presLayoutVars>
          <dgm:dir/>
          <dgm:resizeHandles val="exact"/>
        </dgm:presLayoutVars>
      </dgm:prSet>
      <dgm:spPr/>
    </dgm:pt>
    <dgm:pt modelId="{9D182C27-E19A-414B-BCC0-2C3995490470}" type="pres">
      <dgm:prSet presAssocID="{EA0E5265-477F-4481-A856-1DE659146423}" presName="compNode" presStyleCnt="0"/>
      <dgm:spPr/>
    </dgm:pt>
    <dgm:pt modelId="{B522D603-5E0C-444E-AF8C-30E7725CB7D2}" type="pres">
      <dgm:prSet presAssocID="{EA0E5265-477F-4481-A856-1DE659146423}" presName="bgRect" presStyleLbl="bgShp" presStyleIdx="0" presStyleCnt="3"/>
      <dgm:spPr/>
    </dgm:pt>
    <dgm:pt modelId="{AA04360A-9687-417A-85FE-02C78900A25B}" type="pres">
      <dgm:prSet presAssocID="{EA0E5265-477F-4481-A856-1DE65914642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ck"/>
        </a:ext>
      </dgm:extLst>
    </dgm:pt>
    <dgm:pt modelId="{F9B0B00C-0425-4ED4-B242-9276C4D48836}" type="pres">
      <dgm:prSet presAssocID="{EA0E5265-477F-4481-A856-1DE659146423}" presName="spaceRect" presStyleCnt="0"/>
      <dgm:spPr/>
    </dgm:pt>
    <dgm:pt modelId="{62B23BC3-E09A-4D8C-9774-9E6120726BD0}" type="pres">
      <dgm:prSet presAssocID="{EA0E5265-477F-4481-A856-1DE659146423}" presName="parTx" presStyleLbl="revTx" presStyleIdx="0" presStyleCnt="4">
        <dgm:presLayoutVars>
          <dgm:chMax val="0"/>
          <dgm:chPref val="0"/>
        </dgm:presLayoutVars>
      </dgm:prSet>
      <dgm:spPr/>
    </dgm:pt>
    <dgm:pt modelId="{282B6FEC-F9BD-4EE4-9C68-AEA5996B7630}" type="pres">
      <dgm:prSet presAssocID="{8272F86C-DF5D-414C-B027-8947CCE9ED85}" presName="sibTrans" presStyleCnt="0"/>
      <dgm:spPr/>
    </dgm:pt>
    <dgm:pt modelId="{19576FD5-6C77-477E-A8AF-EDC746C05635}" type="pres">
      <dgm:prSet presAssocID="{C5B7BCA6-4351-44C6-A46A-769DAA1B77D1}" presName="compNode" presStyleCnt="0"/>
      <dgm:spPr/>
    </dgm:pt>
    <dgm:pt modelId="{5FBD6551-3027-41E8-BAD1-120C710EF098}" type="pres">
      <dgm:prSet presAssocID="{C5B7BCA6-4351-44C6-A46A-769DAA1B77D1}" presName="bgRect" presStyleLbl="bgShp" presStyleIdx="1" presStyleCnt="3"/>
      <dgm:spPr/>
    </dgm:pt>
    <dgm:pt modelId="{1D3C9D6F-5145-4D61-A455-9B87D17377F0}" type="pres">
      <dgm:prSet presAssocID="{C5B7BCA6-4351-44C6-A46A-769DAA1B77D1}" presName="iconRect" presStyleLbl="node1" presStyleIdx="1" presStyleCnt="3"/>
      <dgm:spPr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022A8864-8315-43F4-9B99-05F349F2B545}" type="pres">
      <dgm:prSet presAssocID="{C5B7BCA6-4351-44C6-A46A-769DAA1B77D1}" presName="spaceRect" presStyleCnt="0"/>
      <dgm:spPr/>
    </dgm:pt>
    <dgm:pt modelId="{7CC766C4-CF13-4AE8-915D-3ECE172289D7}" type="pres">
      <dgm:prSet presAssocID="{C5B7BCA6-4351-44C6-A46A-769DAA1B77D1}" presName="parTx" presStyleLbl="revTx" presStyleIdx="1" presStyleCnt="4">
        <dgm:presLayoutVars>
          <dgm:chMax val="0"/>
          <dgm:chPref val="0"/>
        </dgm:presLayoutVars>
      </dgm:prSet>
      <dgm:spPr/>
    </dgm:pt>
    <dgm:pt modelId="{C4141EE2-9201-4639-83D8-24ED81BE58F7}" type="pres">
      <dgm:prSet presAssocID="{C5B7BCA6-4351-44C6-A46A-769DAA1B77D1}" presName="desTx" presStyleLbl="revTx" presStyleIdx="2" presStyleCnt="4">
        <dgm:presLayoutVars/>
      </dgm:prSet>
      <dgm:spPr/>
    </dgm:pt>
    <dgm:pt modelId="{2753FB67-D405-43FC-A8BE-6A7AC96572FE}" type="pres">
      <dgm:prSet presAssocID="{11022F27-EDE4-43DC-92FA-9A88366E86AB}" presName="sibTrans" presStyleCnt="0"/>
      <dgm:spPr/>
    </dgm:pt>
    <dgm:pt modelId="{E5252FB4-D8DF-4568-9ED2-5459A23DCFC9}" type="pres">
      <dgm:prSet presAssocID="{65C8114E-EB97-42F0-8669-13E5F5F7ED1D}" presName="compNode" presStyleCnt="0"/>
      <dgm:spPr/>
    </dgm:pt>
    <dgm:pt modelId="{C4FE4956-4A89-457B-8804-564639E8AF98}" type="pres">
      <dgm:prSet presAssocID="{65C8114E-EB97-42F0-8669-13E5F5F7ED1D}" presName="bgRect" presStyleLbl="bgShp" presStyleIdx="2" presStyleCnt="3"/>
      <dgm:spPr/>
    </dgm:pt>
    <dgm:pt modelId="{AA9CB086-C9D4-4BD9-99D4-DCA368A11DA8}" type="pres">
      <dgm:prSet presAssocID="{65C8114E-EB97-42F0-8669-13E5F5F7ED1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Key"/>
        </a:ext>
      </dgm:extLst>
    </dgm:pt>
    <dgm:pt modelId="{D0E6BFFD-242D-4A3F-AB4B-F432FDEC8AB1}" type="pres">
      <dgm:prSet presAssocID="{65C8114E-EB97-42F0-8669-13E5F5F7ED1D}" presName="spaceRect" presStyleCnt="0"/>
      <dgm:spPr/>
    </dgm:pt>
    <dgm:pt modelId="{A6AA54AD-82C2-4F1F-B50D-AA3B5C8BA78B}" type="pres">
      <dgm:prSet presAssocID="{65C8114E-EB97-42F0-8669-13E5F5F7ED1D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D13B6C06-0D84-4242-B4C6-215633ED9671}" type="presOf" srcId="{977414E0-42C4-45F7-9394-A072DA07D20C}" destId="{C8D23096-491C-4AEA-997C-AB108211A6CB}" srcOrd="0" destOrd="0" presId="urn:microsoft.com/office/officeart/2018/2/layout/IconVerticalSolidList"/>
    <dgm:cxn modelId="{E4179C1F-02F2-4F66-95E5-E1A2E97B44C3}" type="presOf" srcId="{49BB144D-BE36-47CA-8A97-10E232328B46}" destId="{C4141EE2-9201-4639-83D8-24ED81BE58F7}" srcOrd="0" destOrd="3" presId="urn:microsoft.com/office/officeart/2018/2/layout/IconVerticalSolidList"/>
    <dgm:cxn modelId="{3FA2FB22-32C4-456F-A2CB-4B24619890CD}" type="presOf" srcId="{630BBAE6-7EEC-4867-A3A4-FA82187DFC29}" destId="{C4141EE2-9201-4639-83D8-24ED81BE58F7}" srcOrd="0" destOrd="1" presId="urn:microsoft.com/office/officeart/2018/2/layout/IconVerticalSolidList"/>
    <dgm:cxn modelId="{900AB324-AB6C-4937-A2F6-5D710178AB81}" srcId="{C5B7BCA6-4351-44C6-A46A-769DAA1B77D1}" destId="{D3E44CA5-28CA-4B5D-BDEE-EA71FB7AA8C6}" srcOrd="0" destOrd="0" parTransId="{F40C799B-F906-4701-A47D-D1DE9D9CDDBF}" sibTransId="{22318884-ADAC-47BA-A75D-A10859459AC6}"/>
    <dgm:cxn modelId="{4B7A3B36-64A0-4078-94AC-4918245EA5AB}" srcId="{977414E0-42C4-45F7-9394-A072DA07D20C}" destId="{EA0E5265-477F-4481-A856-1DE659146423}" srcOrd="0" destOrd="0" parTransId="{1C022A69-34BE-405C-879C-A9016FEFDE4F}" sibTransId="{8272F86C-DF5D-414C-B027-8947CCE9ED85}"/>
    <dgm:cxn modelId="{3289C53E-EAF3-434C-AC42-5ED161BF6A34}" srcId="{977414E0-42C4-45F7-9394-A072DA07D20C}" destId="{C5B7BCA6-4351-44C6-A46A-769DAA1B77D1}" srcOrd="1" destOrd="0" parTransId="{0B4AD630-C97D-483C-92C6-D64AE6C697E0}" sibTransId="{11022F27-EDE4-43DC-92FA-9A88366E86AB}"/>
    <dgm:cxn modelId="{46996660-4AF9-4493-BBEF-55915405491D}" srcId="{C5B7BCA6-4351-44C6-A46A-769DAA1B77D1}" destId="{7A6A8A5D-8BE8-4CFD-8F4C-2D5E8674002F}" srcOrd="2" destOrd="0" parTransId="{E7A47064-9785-45FA-8E39-AE8DE1E42CC2}" sibTransId="{C441C2D1-E624-47D8-8347-D8830F64DE03}"/>
    <dgm:cxn modelId="{BADEB843-E154-4748-811C-4732BFE23D7C}" srcId="{C5B7BCA6-4351-44C6-A46A-769DAA1B77D1}" destId="{630BBAE6-7EEC-4867-A3A4-FA82187DFC29}" srcOrd="1" destOrd="0" parTransId="{A5A3517B-6ACC-4CF4-AAF4-77B09CB77B68}" sibTransId="{869F642C-8C34-4B9E-A893-8109C6DF352C}"/>
    <dgm:cxn modelId="{B53FE96D-A0B6-4D8D-B104-B796FB950E79}" srcId="{977414E0-42C4-45F7-9394-A072DA07D20C}" destId="{65C8114E-EB97-42F0-8669-13E5F5F7ED1D}" srcOrd="2" destOrd="0" parTransId="{6758E114-212D-4907-B106-49A6739EED1E}" sibTransId="{37E4FFA8-66CA-43AD-B026-2F22F473FADC}"/>
    <dgm:cxn modelId="{AF33356E-2A0D-4D1D-B913-429DB2D5D1AA}" srcId="{C5B7BCA6-4351-44C6-A46A-769DAA1B77D1}" destId="{49BB144D-BE36-47CA-8A97-10E232328B46}" srcOrd="3" destOrd="0" parTransId="{29343044-8A29-405B-87E0-03AAA16E859D}" sibTransId="{13FB8A8B-07D3-4B08-B36C-C0DDCD15CD29}"/>
    <dgm:cxn modelId="{E23A8950-CEB3-4B33-85D8-CF78BFBA2437}" type="presOf" srcId="{D3E44CA5-28CA-4B5D-BDEE-EA71FB7AA8C6}" destId="{C4141EE2-9201-4639-83D8-24ED81BE58F7}" srcOrd="0" destOrd="0" presId="urn:microsoft.com/office/officeart/2018/2/layout/IconVerticalSolidList"/>
    <dgm:cxn modelId="{D8D8BBC3-D157-4D2A-97D4-2672B614AACB}" type="presOf" srcId="{EA0E5265-477F-4481-A856-1DE659146423}" destId="{62B23BC3-E09A-4D8C-9774-9E6120726BD0}" srcOrd="0" destOrd="0" presId="urn:microsoft.com/office/officeart/2018/2/layout/IconVerticalSolidList"/>
    <dgm:cxn modelId="{3BB674D3-F978-4C04-B875-20617F23FC91}" type="presOf" srcId="{65C8114E-EB97-42F0-8669-13E5F5F7ED1D}" destId="{A6AA54AD-82C2-4F1F-B50D-AA3B5C8BA78B}" srcOrd="0" destOrd="0" presId="urn:microsoft.com/office/officeart/2018/2/layout/IconVerticalSolidList"/>
    <dgm:cxn modelId="{E3FCC0ED-D9C7-4961-8517-36F32EE318B4}" type="presOf" srcId="{7A6A8A5D-8BE8-4CFD-8F4C-2D5E8674002F}" destId="{C4141EE2-9201-4639-83D8-24ED81BE58F7}" srcOrd="0" destOrd="2" presId="urn:microsoft.com/office/officeart/2018/2/layout/IconVerticalSolidList"/>
    <dgm:cxn modelId="{EA562CF8-D683-4F28-8CB7-DDD5C9A03B1A}" type="presOf" srcId="{C5B7BCA6-4351-44C6-A46A-769DAA1B77D1}" destId="{7CC766C4-CF13-4AE8-915D-3ECE172289D7}" srcOrd="0" destOrd="0" presId="urn:microsoft.com/office/officeart/2018/2/layout/IconVerticalSolidList"/>
    <dgm:cxn modelId="{59E9E97C-C8F0-4FC3-BD38-95F643AF5767}" type="presParOf" srcId="{C8D23096-491C-4AEA-997C-AB108211A6CB}" destId="{9D182C27-E19A-414B-BCC0-2C3995490470}" srcOrd="0" destOrd="0" presId="urn:microsoft.com/office/officeart/2018/2/layout/IconVerticalSolidList"/>
    <dgm:cxn modelId="{2BE3C245-5C79-4CE8-B30C-FB671DC97D16}" type="presParOf" srcId="{9D182C27-E19A-414B-BCC0-2C3995490470}" destId="{B522D603-5E0C-444E-AF8C-30E7725CB7D2}" srcOrd="0" destOrd="0" presId="urn:microsoft.com/office/officeart/2018/2/layout/IconVerticalSolidList"/>
    <dgm:cxn modelId="{B8430DFB-EC23-4C47-9A5B-D51ED49A81CE}" type="presParOf" srcId="{9D182C27-E19A-414B-BCC0-2C3995490470}" destId="{AA04360A-9687-417A-85FE-02C78900A25B}" srcOrd="1" destOrd="0" presId="urn:microsoft.com/office/officeart/2018/2/layout/IconVerticalSolidList"/>
    <dgm:cxn modelId="{11C022B4-ABB6-4A93-A29E-90D80F86211F}" type="presParOf" srcId="{9D182C27-E19A-414B-BCC0-2C3995490470}" destId="{F9B0B00C-0425-4ED4-B242-9276C4D48836}" srcOrd="2" destOrd="0" presId="urn:microsoft.com/office/officeart/2018/2/layout/IconVerticalSolidList"/>
    <dgm:cxn modelId="{F550748B-70F7-46C2-BD94-819BCA3C61FD}" type="presParOf" srcId="{9D182C27-E19A-414B-BCC0-2C3995490470}" destId="{62B23BC3-E09A-4D8C-9774-9E6120726BD0}" srcOrd="3" destOrd="0" presId="urn:microsoft.com/office/officeart/2018/2/layout/IconVerticalSolidList"/>
    <dgm:cxn modelId="{FB6CA418-067C-4191-9675-CC5166DC61F0}" type="presParOf" srcId="{C8D23096-491C-4AEA-997C-AB108211A6CB}" destId="{282B6FEC-F9BD-4EE4-9C68-AEA5996B7630}" srcOrd="1" destOrd="0" presId="urn:microsoft.com/office/officeart/2018/2/layout/IconVerticalSolidList"/>
    <dgm:cxn modelId="{57F1B6F3-F262-400A-9187-E03B9744843D}" type="presParOf" srcId="{C8D23096-491C-4AEA-997C-AB108211A6CB}" destId="{19576FD5-6C77-477E-A8AF-EDC746C05635}" srcOrd="2" destOrd="0" presId="urn:microsoft.com/office/officeart/2018/2/layout/IconVerticalSolidList"/>
    <dgm:cxn modelId="{5C1665AC-ABAA-4C56-AA39-3AB2D1971788}" type="presParOf" srcId="{19576FD5-6C77-477E-A8AF-EDC746C05635}" destId="{5FBD6551-3027-41E8-BAD1-120C710EF098}" srcOrd="0" destOrd="0" presId="urn:microsoft.com/office/officeart/2018/2/layout/IconVerticalSolidList"/>
    <dgm:cxn modelId="{195E9924-6CAA-4AD7-926E-D7837CF36B49}" type="presParOf" srcId="{19576FD5-6C77-477E-A8AF-EDC746C05635}" destId="{1D3C9D6F-5145-4D61-A455-9B87D17377F0}" srcOrd="1" destOrd="0" presId="urn:microsoft.com/office/officeart/2018/2/layout/IconVerticalSolidList"/>
    <dgm:cxn modelId="{B8DDBA5E-879B-44F8-93EB-DF200BCF9CBE}" type="presParOf" srcId="{19576FD5-6C77-477E-A8AF-EDC746C05635}" destId="{022A8864-8315-43F4-9B99-05F349F2B545}" srcOrd="2" destOrd="0" presId="urn:microsoft.com/office/officeart/2018/2/layout/IconVerticalSolidList"/>
    <dgm:cxn modelId="{4E6CBE7A-7AD8-4CDF-BC29-B96E6B4E534C}" type="presParOf" srcId="{19576FD5-6C77-477E-A8AF-EDC746C05635}" destId="{7CC766C4-CF13-4AE8-915D-3ECE172289D7}" srcOrd="3" destOrd="0" presId="urn:microsoft.com/office/officeart/2018/2/layout/IconVerticalSolidList"/>
    <dgm:cxn modelId="{DB65BECA-6958-4796-B1F7-1FF6BE7DAA0B}" type="presParOf" srcId="{19576FD5-6C77-477E-A8AF-EDC746C05635}" destId="{C4141EE2-9201-4639-83D8-24ED81BE58F7}" srcOrd="4" destOrd="0" presId="urn:microsoft.com/office/officeart/2018/2/layout/IconVerticalSolidList"/>
    <dgm:cxn modelId="{EF3FCB31-7C73-4FB2-87E0-E9C0F24486C4}" type="presParOf" srcId="{C8D23096-491C-4AEA-997C-AB108211A6CB}" destId="{2753FB67-D405-43FC-A8BE-6A7AC96572FE}" srcOrd="3" destOrd="0" presId="urn:microsoft.com/office/officeart/2018/2/layout/IconVerticalSolidList"/>
    <dgm:cxn modelId="{953C0137-0E1E-4F45-864D-A2CC2776E9B3}" type="presParOf" srcId="{C8D23096-491C-4AEA-997C-AB108211A6CB}" destId="{E5252FB4-D8DF-4568-9ED2-5459A23DCFC9}" srcOrd="4" destOrd="0" presId="urn:microsoft.com/office/officeart/2018/2/layout/IconVerticalSolidList"/>
    <dgm:cxn modelId="{605DC24E-0F4D-4BD8-A5AB-652C223071EF}" type="presParOf" srcId="{E5252FB4-D8DF-4568-9ED2-5459A23DCFC9}" destId="{C4FE4956-4A89-457B-8804-564639E8AF98}" srcOrd="0" destOrd="0" presId="urn:microsoft.com/office/officeart/2018/2/layout/IconVerticalSolidList"/>
    <dgm:cxn modelId="{B47B54C2-B8E0-4C26-A980-679EA253A1FC}" type="presParOf" srcId="{E5252FB4-D8DF-4568-9ED2-5459A23DCFC9}" destId="{AA9CB086-C9D4-4BD9-99D4-DCA368A11DA8}" srcOrd="1" destOrd="0" presId="urn:microsoft.com/office/officeart/2018/2/layout/IconVerticalSolidList"/>
    <dgm:cxn modelId="{FA988AF1-D3DE-407C-81DD-829E4437BAC8}" type="presParOf" srcId="{E5252FB4-D8DF-4568-9ED2-5459A23DCFC9}" destId="{D0E6BFFD-242D-4A3F-AB4B-F432FDEC8AB1}" srcOrd="2" destOrd="0" presId="urn:microsoft.com/office/officeart/2018/2/layout/IconVerticalSolidList"/>
    <dgm:cxn modelId="{54074F30-98A4-4C32-90B8-A44444CCC6A6}" type="presParOf" srcId="{E5252FB4-D8DF-4568-9ED2-5459A23DCFC9}" destId="{A6AA54AD-82C2-4F1F-B50D-AA3B5C8BA78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634C902-BDF1-44AF-ABE4-86567837B1B9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09BDC568-547C-4986-B816-A87D7DA49D04}">
      <dgm:prSet/>
      <dgm:spPr/>
      <dgm:t>
        <a:bodyPr/>
        <a:lstStyle/>
        <a:p>
          <a:r>
            <a:rPr lang="en-US"/>
            <a:t>Client Hello</a:t>
          </a:r>
        </a:p>
      </dgm:t>
    </dgm:pt>
    <dgm:pt modelId="{C9E48125-32A0-4D00-B555-7B5702D064C5}" type="parTrans" cxnId="{5CCE2C7C-696B-4712-A057-BEA308120B0F}">
      <dgm:prSet/>
      <dgm:spPr/>
      <dgm:t>
        <a:bodyPr/>
        <a:lstStyle/>
        <a:p>
          <a:endParaRPr lang="en-US"/>
        </a:p>
      </dgm:t>
    </dgm:pt>
    <dgm:pt modelId="{1BA3B08A-8F29-4E25-A95B-0460C8BDAAF9}" type="sibTrans" cxnId="{5CCE2C7C-696B-4712-A057-BEA308120B0F}">
      <dgm:prSet/>
      <dgm:spPr/>
      <dgm:t>
        <a:bodyPr/>
        <a:lstStyle/>
        <a:p>
          <a:endParaRPr lang="en-US"/>
        </a:p>
      </dgm:t>
    </dgm:pt>
    <dgm:pt modelId="{67CDE165-AA78-4E64-B94F-C4C4F971BB5C}">
      <dgm:prSet/>
      <dgm:spPr/>
      <dgm:t>
        <a:bodyPr/>
        <a:lstStyle/>
        <a:p>
          <a:r>
            <a:rPr lang="en-US"/>
            <a:t>The client or browser send the server, the supported cipher suite along with other information. </a:t>
          </a:r>
        </a:p>
      </dgm:t>
    </dgm:pt>
    <dgm:pt modelId="{A51A2138-C3D7-450C-8797-B3E3BEB2F777}" type="parTrans" cxnId="{3CB012B8-3400-46DB-A1F4-7CA48EA6CECC}">
      <dgm:prSet/>
      <dgm:spPr/>
      <dgm:t>
        <a:bodyPr/>
        <a:lstStyle/>
        <a:p>
          <a:endParaRPr lang="en-US"/>
        </a:p>
      </dgm:t>
    </dgm:pt>
    <dgm:pt modelId="{F46BBB8B-4A44-42FC-A824-BBFB2A29A668}" type="sibTrans" cxnId="{3CB012B8-3400-46DB-A1F4-7CA48EA6CECC}">
      <dgm:prSet/>
      <dgm:spPr/>
      <dgm:t>
        <a:bodyPr/>
        <a:lstStyle/>
        <a:p>
          <a:endParaRPr lang="en-US"/>
        </a:p>
      </dgm:t>
    </dgm:pt>
    <dgm:pt modelId="{D8E2CE8D-DA25-499E-8149-5643ECF7EEEB}">
      <dgm:prSet/>
      <dgm:spPr/>
      <dgm:t>
        <a:bodyPr/>
        <a:lstStyle/>
        <a:p>
          <a:r>
            <a:rPr lang="en-US"/>
            <a:t>TLS version supported by client</a:t>
          </a:r>
        </a:p>
      </dgm:t>
    </dgm:pt>
    <dgm:pt modelId="{EB760D6A-CDC8-4CDD-8F57-3CD490BA6F95}" type="parTrans" cxnId="{9FA36015-80EE-4F06-A2C6-E835E771A160}">
      <dgm:prSet/>
      <dgm:spPr/>
      <dgm:t>
        <a:bodyPr/>
        <a:lstStyle/>
        <a:p>
          <a:endParaRPr lang="en-US"/>
        </a:p>
      </dgm:t>
    </dgm:pt>
    <dgm:pt modelId="{33F5783D-4500-4CBE-92D0-4A8B4B6F2A24}" type="sibTrans" cxnId="{9FA36015-80EE-4F06-A2C6-E835E771A160}">
      <dgm:prSet/>
      <dgm:spPr/>
      <dgm:t>
        <a:bodyPr/>
        <a:lstStyle/>
        <a:p>
          <a:endParaRPr lang="en-US"/>
        </a:p>
      </dgm:t>
    </dgm:pt>
    <dgm:pt modelId="{0EF05E07-3190-4B68-A934-054253DDC60D}">
      <dgm:prSet/>
      <dgm:spPr/>
      <dgm:t>
        <a:bodyPr/>
        <a:lstStyle/>
        <a:p>
          <a:r>
            <a:rPr lang="en-US"/>
            <a:t>Cipher suite (Encryption algorithm)</a:t>
          </a:r>
        </a:p>
      </dgm:t>
    </dgm:pt>
    <dgm:pt modelId="{1AF72D7A-6C10-4EEA-946E-4B9EA44515A4}" type="parTrans" cxnId="{96E0A5C0-3776-4B5F-B1C4-C67F956651EA}">
      <dgm:prSet/>
      <dgm:spPr/>
      <dgm:t>
        <a:bodyPr/>
        <a:lstStyle/>
        <a:p>
          <a:endParaRPr lang="en-US"/>
        </a:p>
      </dgm:t>
    </dgm:pt>
    <dgm:pt modelId="{D9745CCB-82BE-41C8-AC59-81451543BD83}" type="sibTrans" cxnId="{96E0A5C0-3776-4B5F-B1C4-C67F956651EA}">
      <dgm:prSet/>
      <dgm:spPr/>
      <dgm:t>
        <a:bodyPr/>
        <a:lstStyle/>
        <a:p>
          <a:endParaRPr lang="en-US"/>
        </a:p>
      </dgm:t>
    </dgm:pt>
    <dgm:pt modelId="{BAB8C4CA-D377-49FD-A213-26E0F9A5C41A}">
      <dgm:prSet/>
      <dgm:spPr/>
      <dgm:t>
        <a:bodyPr/>
        <a:lstStyle/>
        <a:p>
          <a:r>
            <a:rPr lang="en-US"/>
            <a:t>Server hello</a:t>
          </a:r>
        </a:p>
      </dgm:t>
    </dgm:pt>
    <dgm:pt modelId="{A79898E8-8641-4356-A671-355B6A06653D}" type="parTrans" cxnId="{4373FA2F-FDF5-4200-9C93-54874F6AF682}">
      <dgm:prSet/>
      <dgm:spPr/>
      <dgm:t>
        <a:bodyPr/>
        <a:lstStyle/>
        <a:p>
          <a:endParaRPr lang="en-US"/>
        </a:p>
      </dgm:t>
    </dgm:pt>
    <dgm:pt modelId="{C64D3101-8BC5-4A35-8868-24436AA37566}" type="sibTrans" cxnId="{4373FA2F-FDF5-4200-9C93-54874F6AF682}">
      <dgm:prSet/>
      <dgm:spPr/>
      <dgm:t>
        <a:bodyPr/>
        <a:lstStyle/>
        <a:p>
          <a:endParaRPr lang="en-US"/>
        </a:p>
      </dgm:t>
    </dgm:pt>
    <dgm:pt modelId="{91D2D5ED-1F22-4E4A-B764-9C87009A55AD}">
      <dgm:prSet/>
      <dgm:spPr/>
      <dgm:t>
        <a:bodyPr/>
        <a:lstStyle/>
        <a:p>
          <a:r>
            <a:rPr lang="en-US"/>
            <a:t>The server send the browser the chosen cipher suit and the server`s certificate.</a:t>
          </a:r>
        </a:p>
      </dgm:t>
    </dgm:pt>
    <dgm:pt modelId="{429E6602-F87F-4B1F-A761-DD386DEE5AD6}" type="parTrans" cxnId="{E2D9F1CB-F8FA-4A51-AD73-0F466581D195}">
      <dgm:prSet/>
      <dgm:spPr/>
      <dgm:t>
        <a:bodyPr/>
        <a:lstStyle/>
        <a:p>
          <a:endParaRPr lang="en-US"/>
        </a:p>
      </dgm:t>
    </dgm:pt>
    <dgm:pt modelId="{E0FCECA9-DC1A-47A3-B37A-89068A1AF416}" type="sibTrans" cxnId="{E2D9F1CB-F8FA-4A51-AD73-0F466581D195}">
      <dgm:prSet/>
      <dgm:spPr/>
      <dgm:t>
        <a:bodyPr/>
        <a:lstStyle/>
        <a:p>
          <a:endParaRPr lang="en-US"/>
        </a:p>
      </dgm:t>
    </dgm:pt>
    <dgm:pt modelId="{0F834DF3-F1B4-4519-8330-923CDD318FD4}">
      <dgm:prSet/>
      <dgm:spPr/>
      <dgm:t>
        <a:bodyPr/>
        <a:lstStyle/>
        <a:p>
          <a:r>
            <a:rPr lang="en-US"/>
            <a:t>Chosen TLS version</a:t>
          </a:r>
        </a:p>
      </dgm:t>
    </dgm:pt>
    <dgm:pt modelId="{6860174D-9D8D-4B3D-9EE3-658C34D6598F}" type="parTrans" cxnId="{CC3AB479-EB81-4426-B8D4-847F8216E8EF}">
      <dgm:prSet/>
      <dgm:spPr/>
      <dgm:t>
        <a:bodyPr/>
        <a:lstStyle/>
        <a:p>
          <a:endParaRPr lang="en-US"/>
        </a:p>
      </dgm:t>
    </dgm:pt>
    <dgm:pt modelId="{47E48579-8CFE-4593-89D2-F3BC22D9EEED}" type="sibTrans" cxnId="{CC3AB479-EB81-4426-B8D4-847F8216E8EF}">
      <dgm:prSet/>
      <dgm:spPr/>
      <dgm:t>
        <a:bodyPr/>
        <a:lstStyle/>
        <a:p>
          <a:endParaRPr lang="en-US"/>
        </a:p>
      </dgm:t>
    </dgm:pt>
    <dgm:pt modelId="{DA19AD42-13A3-40A7-91BC-E419E77F0BBB}">
      <dgm:prSet/>
      <dgm:spPr/>
      <dgm:t>
        <a:bodyPr/>
        <a:lstStyle/>
        <a:p>
          <a:r>
            <a:rPr lang="en-US"/>
            <a:t>Chosen cipher suite</a:t>
          </a:r>
        </a:p>
      </dgm:t>
    </dgm:pt>
    <dgm:pt modelId="{15A3126A-0605-43AF-807F-706F1DFCF140}" type="parTrans" cxnId="{A99A2A29-1F20-4DAF-B344-398CD6661691}">
      <dgm:prSet/>
      <dgm:spPr/>
      <dgm:t>
        <a:bodyPr/>
        <a:lstStyle/>
        <a:p>
          <a:endParaRPr lang="en-US"/>
        </a:p>
      </dgm:t>
    </dgm:pt>
    <dgm:pt modelId="{1F593617-F6C5-4773-A337-53042FD5E7C7}" type="sibTrans" cxnId="{A99A2A29-1F20-4DAF-B344-398CD6661691}">
      <dgm:prSet/>
      <dgm:spPr/>
      <dgm:t>
        <a:bodyPr/>
        <a:lstStyle/>
        <a:p>
          <a:endParaRPr lang="en-US"/>
        </a:p>
      </dgm:t>
    </dgm:pt>
    <dgm:pt modelId="{C04F6DAC-81B9-4FBF-8542-88E4E51144D6}">
      <dgm:prSet/>
      <dgm:spPr/>
      <dgm:t>
        <a:bodyPr/>
        <a:lstStyle/>
        <a:p>
          <a:r>
            <a:rPr lang="en-US"/>
            <a:t>Server certificate (public key)</a:t>
          </a:r>
        </a:p>
      </dgm:t>
    </dgm:pt>
    <dgm:pt modelId="{87546E5C-7DFE-4B39-9F87-1BC65609C1BC}" type="parTrans" cxnId="{F856A90E-02B2-46D6-8A1C-50E12C4A3B85}">
      <dgm:prSet/>
      <dgm:spPr/>
      <dgm:t>
        <a:bodyPr/>
        <a:lstStyle/>
        <a:p>
          <a:endParaRPr lang="en-US"/>
        </a:p>
      </dgm:t>
    </dgm:pt>
    <dgm:pt modelId="{B648CBA4-A45A-4FF2-B213-143455233F87}" type="sibTrans" cxnId="{F856A90E-02B2-46D6-8A1C-50E12C4A3B85}">
      <dgm:prSet/>
      <dgm:spPr/>
      <dgm:t>
        <a:bodyPr/>
        <a:lstStyle/>
        <a:p>
          <a:endParaRPr lang="en-US"/>
        </a:p>
      </dgm:t>
    </dgm:pt>
    <dgm:pt modelId="{4C310785-2646-4DF3-AABD-399A9B1D09E8}" type="pres">
      <dgm:prSet presAssocID="{B634C902-BDF1-44AF-ABE4-86567837B1B9}" presName="linear" presStyleCnt="0">
        <dgm:presLayoutVars>
          <dgm:dir/>
          <dgm:animLvl val="lvl"/>
          <dgm:resizeHandles val="exact"/>
        </dgm:presLayoutVars>
      </dgm:prSet>
      <dgm:spPr/>
    </dgm:pt>
    <dgm:pt modelId="{A72FEAA8-36A2-4B96-B961-09B3004C4683}" type="pres">
      <dgm:prSet presAssocID="{09BDC568-547C-4986-B816-A87D7DA49D04}" presName="parentLin" presStyleCnt="0"/>
      <dgm:spPr/>
    </dgm:pt>
    <dgm:pt modelId="{6A1193E2-5CAC-4B1E-89E0-85795DD4D2FF}" type="pres">
      <dgm:prSet presAssocID="{09BDC568-547C-4986-B816-A87D7DA49D04}" presName="parentLeftMargin" presStyleLbl="node1" presStyleIdx="0" presStyleCnt="2"/>
      <dgm:spPr/>
    </dgm:pt>
    <dgm:pt modelId="{5A422F38-3BDD-49D3-93C9-B224B0F34937}" type="pres">
      <dgm:prSet presAssocID="{09BDC568-547C-4986-B816-A87D7DA49D0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7701D1AF-0A58-4460-BA18-B7F70AE8323F}" type="pres">
      <dgm:prSet presAssocID="{09BDC568-547C-4986-B816-A87D7DA49D04}" presName="negativeSpace" presStyleCnt="0"/>
      <dgm:spPr/>
    </dgm:pt>
    <dgm:pt modelId="{E7AD40E5-51DA-436E-9039-106C7CCDF979}" type="pres">
      <dgm:prSet presAssocID="{09BDC568-547C-4986-B816-A87D7DA49D04}" presName="childText" presStyleLbl="conFgAcc1" presStyleIdx="0" presStyleCnt="2">
        <dgm:presLayoutVars>
          <dgm:bulletEnabled val="1"/>
        </dgm:presLayoutVars>
      </dgm:prSet>
      <dgm:spPr/>
    </dgm:pt>
    <dgm:pt modelId="{B06434CC-DB66-419A-914E-891CE3CC0A11}" type="pres">
      <dgm:prSet presAssocID="{1BA3B08A-8F29-4E25-A95B-0460C8BDAAF9}" presName="spaceBetweenRectangles" presStyleCnt="0"/>
      <dgm:spPr/>
    </dgm:pt>
    <dgm:pt modelId="{9929BDDF-F841-4520-B538-AA4CC4A240E0}" type="pres">
      <dgm:prSet presAssocID="{BAB8C4CA-D377-49FD-A213-26E0F9A5C41A}" presName="parentLin" presStyleCnt="0"/>
      <dgm:spPr/>
    </dgm:pt>
    <dgm:pt modelId="{BB40D5B9-0D61-4AB6-8285-8B6B6AD64942}" type="pres">
      <dgm:prSet presAssocID="{BAB8C4CA-D377-49FD-A213-26E0F9A5C41A}" presName="parentLeftMargin" presStyleLbl="node1" presStyleIdx="0" presStyleCnt="2"/>
      <dgm:spPr/>
    </dgm:pt>
    <dgm:pt modelId="{350A064F-1173-4D70-A956-A2C8A21062F0}" type="pres">
      <dgm:prSet presAssocID="{BAB8C4CA-D377-49FD-A213-26E0F9A5C41A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C30A029-959F-4684-B385-D8B1216A7DFB}" type="pres">
      <dgm:prSet presAssocID="{BAB8C4CA-D377-49FD-A213-26E0F9A5C41A}" presName="negativeSpace" presStyleCnt="0"/>
      <dgm:spPr/>
    </dgm:pt>
    <dgm:pt modelId="{F91A7D7D-7BDA-4433-9375-27C2D011FB25}" type="pres">
      <dgm:prSet presAssocID="{BAB8C4CA-D377-49FD-A213-26E0F9A5C41A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FF645E01-589C-4D47-8665-7F247E0FFB7F}" type="presOf" srcId="{0F834DF3-F1B4-4519-8330-923CDD318FD4}" destId="{F91A7D7D-7BDA-4433-9375-27C2D011FB25}" srcOrd="0" destOrd="1" presId="urn:microsoft.com/office/officeart/2005/8/layout/list1"/>
    <dgm:cxn modelId="{F856A90E-02B2-46D6-8A1C-50E12C4A3B85}" srcId="{91D2D5ED-1F22-4E4A-B764-9C87009A55AD}" destId="{C04F6DAC-81B9-4FBF-8542-88E4E51144D6}" srcOrd="2" destOrd="0" parTransId="{87546E5C-7DFE-4B39-9F87-1BC65609C1BC}" sibTransId="{B648CBA4-A45A-4FF2-B213-143455233F87}"/>
    <dgm:cxn modelId="{9FA36015-80EE-4F06-A2C6-E835E771A160}" srcId="{67CDE165-AA78-4E64-B94F-C4C4F971BB5C}" destId="{D8E2CE8D-DA25-499E-8149-5643ECF7EEEB}" srcOrd="0" destOrd="0" parTransId="{EB760D6A-CDC8-4CDD-8F57-3CD490BA6F95}" sibTransId="{33F5783D-4500-4CBE-92D0-4A8B4B6F2A24}"/>
    <dgm:cxn modelId="{9CF73816-EEB3-4F36-866E-2361F9D929CB}" type="presOf" srcId="{D8E2CE8D-DA25-499E-8149-5643ECF7EEEB}" destId="{E7AD40E5-51DA-436E-9039-106C7CCDF979}" srcOrd="0" destOrd="1" presId="urn:microsoft.com/office/officeart/2005/8/layout/list1"/>
    <dgm:cxn modelId="{611CC21A-653C-4D4C-9DE3-EC9CB08ACC6C}" type="presOf" srcId="{DA19AD42-13A3-40A7-91BC-E419E77F0BBB}" destId="{F91A7D7D-7BDA-4433-9375-27C2D011FB25}" srcOrd="0" destOrd="2" presId="urn:microsoft.com/office/officeart/2005/8/layout/list1"/>
    <dgm:cxn modelId="{A99A2A29-1F20-4DAF-B344-398CD6661691}" srcId="{91D2D5ED-1F22-4E4A-B764-9C87009A55AD}" destId="{DA19AD42-13A3-40A7-91BC-E419E77F0BBB}" srcOrd="1" destOrd="0" parTransId="{15A3126A-0605-43AF-807F-706F1DFCF140}" sibTransId="{1F593617-F6C5-4773-A337-53042FD5E7C7}"/>
    <dgm:cxn modelId="{4373FA2F-FDF5-4200-9C93-54874F6AF682}" srcId="{B634C902-BDF1-44AF-ABE4-86567837B1B9}" destId="{BAB8C4CA-D377-49FD-A213-26E0F9A5C41A}" srcOrd="1" destOrd="0" parTransId="{A79898E8-8641-4356-A671-355B6A06653D}" sibTransId="{C64D3101-8BC5-4A35-8868-24436AA37566}"/>
    <dgm:cxn modelId="{5C45526F-4998-45BA-BD6A-B5992A5A23A1}" type="presOf" srcId="{C04F6DAC-81B9-4FBF-8542-88E4E51144D6}" destId="{F91A7D7D-7BDA-4433-9375-27C2D011FB25}" srcOrd="0" destOrd="3" presId="urn:microsoft.com/office/officeart/2005/8/layout/list1"/>
    <dgm:cxn modelId="{046D1373-128E-4084-BB24-6041CB70E1E2}" type="presOf" srcId="{09BDC568-547C-4986-B816-A87D7DA49D04}" destId="{5A422F38-3BDD-49D3-93C9-B224B0F34937}" srcOrd="1" destOrd="0" presId="urn:microsoft.com/office/officeart/2005/8/layout/list1"/>
    <dgm:cxn modelId="{CC3AB479-EB81-4426-B8D4-847F8216E8EF}" srcId="{91D2D5ED-1F22-4E4A-B764-9C87009A55AD}" destId="{0F834DF3-F1B4-4519-8330-923CDD318FD4}" srcOrd="0" destOrd="0" parTransId="{6860174D-9D8D-4B3D-9EE3-658C34D6598F}" sibTransId="{47E48579-8CFE-4593-89D2-F3BC22D9EEED}"/>
    <dgm:cxn modelId="{5CCE2C7C-696B-4712-A057-BEA308120B0F}" srcId="{B634C902-BDF1-44AF-ABE4-86567837B1B9}" destId="{09BDC568-547C-4986-B816-A87D7DA49D04}" srcOrd="0" destOrd="0" parTransId="{C9E48125-32A0-4D00-B555-7B5702D064C5}" sibTransId="{1BA3B08A-8F29-4E25-A95B-0460C8BDAAF9}"/>
    <dgm:cxn modelId="{DB55FC81-D0AF-4CF6-893D-6B4A3BA90FC0}" type="presOf" srcId="{BAB8C4CA-D377-49FD-A213-26E0F9A5C41A}" destId="{350A064F-1173-4D70-A956-A2C8A21062F0}" srcOrd="1" destOrd="0" presId="urn:microsoft.com/office/officeart/2005/8/layout/list1"/>
    <dgm:cxn modelId="{316BA39A-A456-4D17-B291-1D9495753667}" type="presOf" srcId="{0EF05E07-3190-4B68-A934-054253DDC60D}" destId="{E7AD40E5-51DA-436E-9039-106C7CCDF979}" srcOrd="0" destOrd="2" presId="urn:microsoft.com/office/officeart/2005/8/layout/list1"/>
    <dgm:cxn modelId="{5CD6FCA2-DAA7-4169-B873-249A6AADB3A6}" type="presOf" srcId="{B634C902-BDF1-44AF-ABE4-86567837B1B9}" destId="{4C310785-2646-4DF3-AABD-399A9B1D09E8}" srcOrd="0" destOrd="0" presId="urn:microsoft.com/office/officeart/2005/8/layout/list1"/>
    <dgm:cxn modelId="{6E960CA4-A063-4F05-8DFB-6C16160B241D}" type="presOf" srcId="{BAB8C4CA-D377-49FD-A213-26E0F9A5C41A}" destId="{BB40D5B9-0D61-4AB6-8285-8B6B6AD64942}" srcOrd="0" destOrd="0" presId="urn:microsoft.com/office/officeart/2005/8/layout/list1"/>
    <dgm:cxn modelId="{3CB012B8-3400-46DB-A1F4-7CA48EA6CECC}" srcId="{09BDC568-547C-4986-B816-A87D7DA49D04}" destId="{67CDE165-AA78-4E64-B94F-C4C4F971BB5C}" srcOrd="0" destOrd="0" parTransId="{A51A2138-C3D7-450C-8797-B3E3BEB2F777}" sibTransId="{F46BBB8B-4A44-42FC-A824-BBFB2A29A668}"/>
    <dgm:cxn modelId="{CAA49CBA-335E-4BA8-A136-8C8580E7E778}" type="presOf" srcId="{91D2D5ED-1F22-4E4A-B764-9C87009A55AD}" destId="{F91A7D7D-7BDA-4433-9375-27C2D011FB25}" srcOrd="0" destOrd="0" presId="urn:microsoft.com/office/officeart/2005/8/layout/list1"/>
    <dgm:cxn modelId="{96E0A5C0-3776-4B5F-B1C4-C67F956651EA}" srcId="{67CDE165-AA78-4E64-B94F-C4C4F971BB5C}" destId="{0EF05E07-3190-4B68-A934-054253DDC60D}" srcOrd="1" destOrd="0" parTransId="{1AF72D7A-6C10-4EEA-946E-4B9EA44515A4}" sibTransId="{D9745CCB-82BE-41C8-AC59-81451543BD83}"/>
    <dgm:cxn modelId="{E2D9F1CB-F8FA-4A51-AD73-0F466581D195}" srcId="{BAB8C4CA-D377-49FD-A213-26E0F9A5C41A}" destId="{91D2D5ED-1F22-4E4A-B764-9C87009A55AD}" srcOrd="0" destOrd="0" parTransId="{429E6602-F87F-4B1F-A761-DD386DEE5AD6}" sibTransId="{E0FCECA9-DC1A-47A3-B37A-89068A1AF416}"/>
    <dgm:cxn modelId="{A93449D1-67DE-4555-B172-C7A2CABFE3B3}" type="presOf" srcId="{67CDE165-AA78-4E64-B94F-C4C4F971BB5C}" destId="{E7AD40E5-51DA-436E-9039-106C7CCDF979}" srcOrd="0" destOrd="0" presId="urn:microsoft.com/office/officeart/2005/8/layout/list1"/>
    <dgm:cxn modelId="{364CFAE9-05CF-4D54-947A-A359CADD15C0}" type="presOf" srcId="{09BDC568-547C-4986-B816-A87D7DA49D04}" destId="{6A1193E2-5CAC-4B1E-89E0-85795DD4D2FF}" srcOrd="0" destOrd="0" presId="urn:microsoft.com/office/officeart/2005/8/layout/list1"/>
    <dgm:cxn modelId="{09D6A778-451E-4BA2-9C40-1A81C2F8AB75}" type="presParOf" srcId="{4C310785-2646-4DF3-AABD-399A9B1D09E8}" destId="{A72FEAA8-36A2-4B96-B961-09B3004C4683}" srcOrd="0" destOrd="0" presId="urn:microsoft.com/office/officeart/2005/8/layout/list1"/>
    <dgm:cxn modelId="{8B6F2DF2-F827-4001-B568-2C8704BD58C2}" type="presParOf" srcId="{A72FEAA8-36A2-4B96-B961-09B3004C4683}" destId="{6A1193E2-5CAC-4B1E-89E0-85795DD4D2FF}" srcOrd="0" destOrd="0" presId="urn:microsoft.com/office/officeart/2005/8/layout/list1"/>
    <dgm:cxn modelId="{052EB3E6-B01F-431A-8D4B-F203995568C0}" type="presParOf" srcId="{A72FEAA8-36A2-4B96-B961-09B3004C4683}" destId="{5A422F38-3BDD-49D3-93C9-B224B0F34937}" srcOrd="1" destOrd="0" presId="urn:microsoft.com/office/officeart/2005/8/layout/list1"/>
    <dgm:cxn modelId="{FDE4922E-FEC0-4CAB-8F21-F4609261ADC5}" type="presParOf" srcId="{4C310785-2646-4DF3-AABD-399A9B1D09E8}" destId="{7701D1AF-0A58-4460-BA18-B7F70AE8323F}" srcOrd="1" destOrd="0" presId="urn:microsoft.com/office/officeart/2005/8/layout/list1"/>
    <dgm:cxn modelId="{E89986BD-3102-4E68-99F3-88B113AF00AD}" type="presParOf" srcId="{4C310785-2646-4DF3-AABD-399A9B1D09E8}" destId="{E7AD40E5-51DA-436E-9039-106C7CCDF979}" srcOrd="2" destOrd="0" presId="urn:microsoft.com/office/officeart/2005/8/layout/list1"/>
    <dgm:cxn modelId="{D35058ED-D0E5-46D7-AB1F-685D6BBBA5A5}" type="presParOf" srcId="{4C310785-2646-4DF3-AABD-399A9B1D09E8}" destId="{B06434CC-DB66-419A-914E-891CE3CC0A11}" srcOrd="3" destOrd="0" presId="urn:microsoft.com/office/officeart/2005/8/layout/list1"/>
    <dgm:cxn modelId="{34D1E1D6-0439-46EF-9BF7-B9F266E6FEBD}" type="presParOf" srcId="{4C310785-2646-4DF3-AABD-399A9B1D09E8}" destId="{9929BDDF-F841-4520-B538-AA4CC4A240E0}" srcOrd="4" destOrd="0" presId="urn:microsoft.com/office/officeart/2005/8/layout/list1"/>
    <dgm:cxn modelId="{A0CE8BA8-7BE5-485C-BA0D-D233457B2522}" type="presParOf" srcId="{9929BDDF-F841-4520-B538-AA4CC4A240E0}" destId="{BB40D5B9-0D61-4AB6-8285-8B6B6AD64942}" srcOrd="0" destOrd="0" presId="urn:microsoft.com/office/officeart/2005/8/layout/list1"/>
    <dgm:cxn modelId="{95131B75-EF4A-4AD3-91F8-DDAF18493EFF}" type="presParOf" srcId="{9929BDDF-F841-4520-B538-AA4CC4A240E0}" destId="{350A064F-1173-4D70-A956-A2C8A21062F0}" srcOrd="1" destOrd="0" presId="urn:microsoft.com/office/officeart/2005/8/layout/list1"/>
    <dgm:cxn modelId="{30AA17F4-90CD-4819-8F93-703556E77F76}" type="presParOf" srcId="{4C310785-2646-4DF3-AABD-399A9B1D09E8}" destId="{DC30A029-959F-4684-B385-D8B1216A7DFB}" srcOrd="5" destOrd="0" presId="urn:microsoft.com/office/officeart/2005/8/layout/list1"/>
    <dgm:cxn modelId="{15A906AD-2D4B-4BE1-90A5-20164D3DFB26}" type="presParOf" srcId="{4C310785-2646-4DF3-AABD-399A9B1D09E8}" destId="{F91A7D7D-7BDA-4433-9375-27C2D011FB25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F832A78-60F7-4AFD-A626-212A0DDFF18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5ACBC440-8408-4ADF-824C-8E87E0DEBBB2}">
      <dgm:prSet/>
      <dgm:spPr/>
      <dgm:t>
        <a:bodyPr/>
        <a:lstStyle/>
        <a:p>
          <a:r>
            <a:rPr lang="en-US"/>
            <a:t>Authentication</a:t>
          </a:r>
        </a:p>
      </dgm:t>
    </dgm:pt>
    <dgm:pt modelId="{F623F7FB-AF36-4FAC-A4F0-1964BC54DF57}" type="parTrans" cxnId="{68661D57-0428-4E35-96E2-B8E610482F93}">
      <dgm:prSet/>
      <dgm:spPr/>
      <dgm:t>
        <a:bodyPr/>
        <a:lstStyle/>
        <a:p>
          <a:endParaRPr lang="en-US"/>
        </a:p>
      </dgm:t>
    </dgm:pt>
    <dgm:pt modelId="{D2BBCD5F-4E57-4D3F-8EF6-0691C92EA565}" type="sibTrans" cxnId="{68661D57-0428-4E35-96E2-B8E610482F93}">
      <dgm:prSet/>
      <dgm:spPr/>
      <dgm:t>
        <a:bodyPr/>
        <a:lstStyle/>
        <a:p>
          <a:endParaRPr lang="en-US"/>
        </a:p>
      </dgm:t>
    </dgm:pt>
    <dgm:pt modelId="{DE55E4C4-9D9E-4FBF-933D-3144BBB64AC5}">
      <dgm:prSet/>
      <dgm:spPr/>
      <dgm:t>
        <a:bodyPr/>
        <a:lstStyle/>
        <a:p>
          <a:r>
            <a:rPr lang="en-US"/>
            <a:t>The client authenticates server</a:t>
          </a:r>
        </a:p>
      </dgm:t>
    </dgm:pt>
    <dgm:pt modelId="{11D8F29F-E45D-4122-A514-81BFFC64C627}" type="parTrans" cxnId="{67A07437-C242-41FA-8889-E331681560A9}">
      <dgm:prSet/>
      <dgm:spPr/>
      <dgm:t>
        <a:bodyPr/>
        <a:lstStyle/>
        <a:p>
          <a:endParaRPr lang="en-US"/>
        </a:p>
      </dgm:t>
    </dgm:pt>
    <dgm:pt modelId="{6F4F923D-95A7-49FC-AC14-FCF55D4182D4}" type="sibTrans" cxnId="{67A07437-C242-41FA-8889-E331681560A9}">
      <dgm:prSet/>
      <dgm:spPr/>
      <dgm:t>
        <a:bodyPr/>
        <a:lstStyle/>
        <a:p>
          <a:endParaRPr lang="en-US"/>
        </a:p>
      </dgm:t>
    </dgm:pt>
    <dgm:pt modelId="{753F34CE-A929-48FD-8D7F-A5F7DF560213}">
      <dgm:prSet/>
      <dgm:spPr/>
      <dgm:t>
        <a:bodyPr/>
        <a:lstStyle/>
        <a:p>
          <a:r>
            <a:rPr lang="en-US"/>
            <a:t>Verifies that server certificate is from trust authority that issued it. </a:t>
          </a:r>
        </a:p>
      </dgm:t>
    </dgm:pt>
    <dgm:pt modelId="{6A98B737-F276-4BF0-8FB1-0AAFC496150C}" type="parTrans" cxnId="{7C39EC6F-CF9A-4D05-93A5-D6AE7A509E66}">
      <dgm:prSet/>
      <dgm:spPr/>
      <dgm:t>
        <a:bodyPr/>
        <a:lstStyle/>
        <a:p>
          <a:endParaRPr lang="en-US"/>
        </a:p>
      </dgm:t>
    </dgm:pt>
    <dgm:pt modelId="{A58A78DD-C974-4CA2-A187-D12DB0010C27}" type="sibTrans" cxnId="{7C39EC6F-CF9A-4D05-93A5-D6AE7A509E66}">
      <dgm:prSet/>
      <dgm:spPr/>
      <dgm:t>
        <a:bodyPr/>
        <a:lstStyle/>
        <a:p>
          <a:endParaRPr lang="en-US"/>
        </a:p>
      </dgm:t>
    </dgm:pt>
    <dgm:pt modelId="{D5E2F924-89D0-472B-BE01-A78681073E02}">
      <dgm:prSet/>
      <dgm:spPr/>
      <dgm:t>
        <a:bodyPr/>
        <a:lstStyle/>
        <a:p>
          <a:r>
            <a:rPr lang="en-US"/>
            <a:t>Verifies server through verifying domain. </a:t>
          </a:r>
        </a:p>
      </dgm:t>
    </dgm:pt>
    <dgm:pt modelId="{E643C746-EAF8-4B43-A59B-56079EC767DD}" type="parTrans" cxnId="{28ABBF2D-E9A6-4979-AD30-9CFB9E7D9457}">
      <dgm:prSet/>
      <dgm:spPr/>
      <dgm:t>
        <a:bodyPr/>
        <a:lstStyle/>
        <a:p>
          <a:endParaRPr lang="en-US"/>
        </a:p>
      </dgm:t>
    </dgm:pt>
    <dgm:pt modelId="{1D572B7B-CAB5-4EC1-BB8E-3CD8481595CF}" type="sibTrans" cxnId="{28ABBF2D-E9A6-4979-AD30-9CFB9E7D9457}">
      <dgm:prSet/>
      <dgm:spPr/>
      <dgm:t>
        <a:bodyPr/>
        <a:lstStyle/>
        <a:p>
          <a:endParaRPr lang="en-US"/>
        </a:p>
      </dgm:t>
    </dgm:pt>
    <dgm:pt modelId="{EC62B4F9-474E-4978-BEEF-F40226D062FF}">
      <dgm:prSet/>
      <dgm:spPr/>
      <dgm:t>
        <a:bodyPr/>
        <a:lstStyle/>
        <a:p>
          <a:r>
            <a:rPr lang="en-US"/>
            <a:t>Key Exchange (the symmetric key exchange)</a:t>
          </a:r>
        </a:p>
      </dgm:t>
    </dgm:pt>
    <dgm:pt modelId="{6B59CB2D-7D12-45ED-982E-B00307B49DBF}" type="parTrans" cxnId="{50561C25-7871-4950-B255-FA0FA36C81F6}">
      <dgm:prSet/>
      <dgm:spPr/>
      <dgm:t>
        <a:bodyPr/>
        <a:lstStyle/>
        <a:p>
          <a:endParaRPr lang="en-US"/>
        </a:p>
      </dgm:t>
    </dgm:pt>
    <dgm:pt modelId="{19348593-3F5C-4D98-A063-8B032978C309}" type="sibTrans" cxnId="{50561C25-7871-4950-B255-FA0FA36C81F6}">
      <dgm:prSet/>
      <dgm:spPr/>
      <dgm:t>
        <a:bodyPr/>
        <a:lstStyle/>
        <a:p>
          <a:endParaRPr lang="en-US"/>
        </a:p>
      </dgm:t>
    </dgm:pt>
    <dgm:pt modelId="{A1847A7B-256A-4648-A4AC-BBCD13FAD13E}">
      <dgm:prSet/>
      <dgm:spPr/>
      <dgm:t>
        <a:bodyPr/>
        <a:lstStyle/>
        <a:p>
          <a:r>
            <a:rPr lang="en-US"/>
            <a:t>Client uses server key to encrypt the symmetric key. </a:t>
          </a:r>
        </a:p>
      </dgm:t>
    </dgm:pt>
    <dgm:pt modelId="{46EFCAF9-ECAB-440A-969E-6840568BDD9F}" type="parTrans" cxnId="{407B889F-4D38-4198-84A6-329D8E440C66}">
      <dgm:prSet/>
      <dgm:spPr/>
      <dgm:t>
        <a:bodyPr/>
        <a:lstStyle/>
        <a:p>
          <a:endParaRPr lang="en-US"/>
        </a:p>
      </dgm:t>
    </dgm:pt>
    <dgm:pt modelId="{230B5824-B4F7-4A6F-8ACB-E499FA73A5E5}" type="sibTrans" cxnId="{407B889F-4D38-4198-84A6-329D8E440C66}">
      <dgm:prSet/>
      <dgm:spPr/>
      <dgm:t>
        <a:bodyPr/>
        <a:lstStyle/>
        <a:p>
          <a:endParaRPr lang="en-US"/>
        </a:p>
      </dgm:t>
    </dgm:pt>
    <dgm:pt modelId="{54E47339-B3D2-4F7F-9303-8647F6A82AE2}">
      <dgm:prSet/>
      <dgm:spPr/>
      <dgm:t>
        <a:bodyPr/>
        <a:lstStyle/>
        <a:p>
          <a:r>
            <a:rPr lang="en-US"/>
            <a:t>Client shares the symmetric key with server.</a:t>
          </a:r>
        </a:p>
      </dgm:t>
    </dgm:pt>
    <dgm:pt modelId="{75E61BED-4643-47A2-97CC-ED82E1D15E09}" type="parTrans" cxnId="{DCC86AC1-C399-4BCC-946F-FE924FCA5397}">
      <dgm:prSet/>
      <dgm:spPr/>
      <dgm:t>
        <a:bodyPr/>
        <a:lstStyle/>
        <a:p>
          <a:endParaRPr lang="en-US"/>
        </a:p>
      </dgm:t>
    </dgm:pt>
    <dgm:pt modelId="{4C6180D7-3C3F-41A6-96FA-FFBE8EE4B21A}" type="sibTrans" cxnId="{DCC86AC1-C399-4BCC-946F-FE924FCA5397}">
      <dgm:prSet/>
      <dgm:spPr/>
      <dgm:t>
        <a:bodyPr/>
        <a:lstStyle/>
        <a:p>
          <a:endParaRPr lang="en-US"/>
        </a:p>
      </dgm:t>
    </dgm:pt>
    <dgm:pt modelId="{4344D75E-94C4-44DE-BD3D-EDA47647EF25}">
      <dgm:prSet/>
      <dgm:spPr/>
      <dgm:t>
        <a:bodyPr/>
        <a:lstStyle/>
        <a:p>
          <a:r>
            <a:rPr lang="en-US"/>
            <a:t>Server decrypts the symmetric key using its private key. </a:t>
          </a:r>
        </a:p>
      </dgm:t>
    </dgm:pt>
    <dgm:pt modelId="{9EA7CF62-52C0-48EE-BEB8-64FF8E4C1C88}" type="parTrans" cxnId="{67A4EB5B-B67B-453E-AA85-FEA7749A0A30}">
      <dgm:prSet/>
      <dgm:spPr/>
      <dgm:t>
        <a:bodyPr/>
        <a:lstStyle/>
        <a:p>
          <a:endParaRPr lang="en-US"/>
        </a:p>
      </dgm:t>
    </dgm:pt>
    <dgm:pt modelId="{94208290-F840-4730-85AF-5B36B7B30757}" type="sibTrans" cxnId="{67A4EB5B-B67B-453E-AA85-FEA7749A0A30}">
      <dgm:prSet/>
      <dgm:spPr/>
      <dgm:t>
        <a:bodyPr/>
        <a:lstStyle/>
        <a:p>
          <a:endParaRPr lang="en-US"/>
        </a:p>
      </dgm:t>
    </dgm:pt>
    <dgm:pt modelId="{0CE283A5-D3D8-4FF7-8CE6-0639C72175CE}">
      <dgm:prSet/>
      <dgm:spPr/>
      <dgm:t>
        <a:bodyPr/>
        <a:lstStyle/>
        <a:p>
          <a:r>
            <a:rPr lang="en-US"/>
            <a:t>Both server and client/Browser, start using the symmetric key which they both have. </a:t>
          </a:r>
        </a:p>
      </dgm:t>
    </dgm:pt>
    <dgm:pt modelId="{539DCDF0-BF93-4477-A335-75A51B49FEE3}" type="parTrans" cxnId="{551D7648-71DA-4461-84F5-078C3972AF69}">
      <dgm:prSet/>
      <dgm:spPr/>
      <dgm:t>
        <a:bodyPr/>
        <a:lstStyle/>
        <a:p>
          <a:endParaRPr lang="en-US"/>
        </a:p>
      </dgm:t>
    </dgm:pt>
    <dgm:pt modelId="{E67A2F02-2A9E-46BE-B83A-80D9A69CD9D1}" type="sibTrans" cxnId="{551D7648-71DA-4461-84F5-078C3972AF69}">
      <dgm:prSet/>
      <dgm:spPr/>
      <dgm:t>
        <a:bodyPr/>
        <a:lstStyle/>
        <a:p>
          <a:endParaRPr lang="en-US"/>
        </a:p>
      </dgm:t>
    </dgm:pt>
    <dgm:pt modelId="{7DA4073A-7108-46F8-B8D5-7C15680E0D80}" type="pres">
      <dgm:prSet presAssocID="{AF832A78-60F7-4AFD-A626-212A0DDFF18C}" presName="linear" presStyleCnt="0">
        <dgm:presLayoutVars>
          <dgm:animLvl val="lvl"/>
          <dgm:resizeHandles val="exact"/>
        </dgm:presLayoutVars>
      </dgm:prSet>
      <dgm:spPr/>
    </dgm:pt>
    <dgm:pt modelId="{CD9D38A3-7680-4A83-A73D-3C6CFC3391C3}" type="pres">
      <dgm:prSet presAssocID="{5ACBC440-8408-4ADF-824C-8E87E0DEBBB2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EAB4C791-4825-453A-B898-338686DFE849}" type="pres">
      <dgm:prSet presAssocID="{5ACBC440-8408-4ADF-824C-8E87E0DEBBB2}" presName="childText" presStyleLbl="revTx" presStyleIdx="0" presStyleCnt="2">
        <dgm:presLayoutVars>
          <dgm:bulletEnabled val="1"/>
        </dgm:presLayoutVars>
      </dgm:prSet>
      <dgm:spPr/>
    </dgm:pt>
    <dgm:pt modelId="{84340733-743F-4F67-8A62-DB082BCCC5C4}" type="pres">
      <dgm:prSet presAssocID="{EC62B4F9-474E-4978-BEEF-F40226D062F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42A57747-3FE6-4F56-8164-9B5842D8BF2E}" type="pres">
      <dgm:prSet presAssocID="{EC62B4F9-474E-4978-BEEF-F40226D062FF}" presName="childText" presStyleLbl="revTx" presStyleIdx="1" presStyleCnt="2">
        <dgm:presLayoutVars>
          <dgm:bulletEnabled val="1"/>
        </dgm:presLayoutVars>
      </dgm:prSet>
      <dgm:spPr/>
    </dgm:pt>
    <dgm:pt modelId="{68D624B8-53B7-48A4-8F30-CAE4E1C7473D}" type="pres">
      <dgm:prSet presAssocID="{0CE283A5-D3D8-4FF7-8CE6-0639C72175C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D1E5403-8E74-4691-9DDD-0B099A607835}" type="presOf" srcId="{753F34CE-A929-48FD-8D7F-A5F7DF560213}" destId="{EAB4C791-4825-453A-B898-338686DFE849}" srcOrd="0" destOrd="1" presId="urn:microsoft.com/office/officeart/2005/8/layout/vList2"/>
    <dgm:cxn modelId="{50561C25-7871-4950-B255-FA0FA36C81F6}" srcId="{AF832A78-60F7-4AFD-A626-212A0DDFF18C}" destId="{EC62B4F9-474E-4978-BEEF-F40226D062FF}" srcOrd="1" destOrd="0" parTransId="{6B59CB2D-7D12-45ED-982E-B00307B49DBF}" sibTransId="{19348593-3F5C-4D98-A063-8B032978C309}"/>
    <dgm:cxn modelId="{28ABBF2D-E9A6-4979-AD30-9CFB9E7D9457}" srcId="{DE55E4C4-9D9E-4FBF-933D-3144BBB64AC5}" destId="{D5E2F924-89D0-472B-BE01-A78681073E02}" srcOrd="1" destOrd="0" parTransId="{E643C746-EAF8-4B43-A59B-56079EC767DD}" sibTransId="{1D572B7B-CAB5-4EC1-BB8E-3CD8481595CF}"/>
    <dgm:cxn modelId="{67A07437-C242-41FA-8889-E331681560A9}" srcId="{5ACBC440-8408-4ADF-824C-8E87E0DEBBB2}" destId="{DE55E4C4-9D9E-4FBF-933D-3144BBB64AC5}" srcOrd="0" destOrd="0" parTransId="{11D8F29F-E45D-4122-A514-81BFFC64C627}" sibTransId="{6F4F923D-95A7-49FC-AC14-FCF55D4182D4}"/>
    <dgm:cxn modelId="{DE33C65B-4187-405E-9C30-45F3FFE7BED8}" type="presOf" srcId="{4344D75E-94C4-44DE-BD3D-EDA47647EF25}" destId="{42A57747-3FE6-4F56-8164-9B5842D8BF2E}" srcOrd="0" destOrd="2" presId="urn:microsoft.com/office/officeart/2005/8/layout/vList2"/>
    <dgm:cxn modelId="{67A4EB5B-B67B-453E-AA85-FEA7749A0A30}" srcId="{EC62B4F9-474E-4978-BEEF-F40226D062FF}" destId="{4344D75E-94C4-44DE-BD3D-EDA47647EF25}" srcOrd="2" destOrd="0" parTransId="{9EA7CF62-52C0-48EE-BEB8-64FF8E4C1C88}" sibTransId="{94208290-F840-4730-85AF-5B36B7B30757}"/>
    <dgm:cxn modelId="{551D7648-71DA-4461-84F5-078C3972AF69}" srcId="{AF832A78-60F7-4AFD-A626-212A0DDFF18C}" destId="{0CE283A5-D3D8-4FF7-8CE6-0639C72175CE}" srcOrd="2" destOrd="0" parTransId="{539DCDF0-BF93-4477-A335-75A51B49FEE3}" sibTransId="{E67A2F02-2A9E-46BE-B83A-80D9A69CD9D1}"/>
    <dgm:cxn modelId="{7C39EC6F-CF9A-4D05-93A5-D6AE7A509E66}" srcId="{DE55E4C4-9D9E-4FBF-933D-3144BBB64AC5}" destId="{753F34CE-A929-48FD-8D7F-A5F7DF560213}" srcOrd="0" destOrd="0" parTransId="{6A98B737-F276-4BF0-8FB1-0AAFC496150C}" sibTransId="{A58A78DD-C974-4CA2-A187-D12DB0010C27}"/>
    <dgm:cxn modelId="{3D39BF71-3533-4F16-9113-3E1C2D9D592D}" type="presOf" srcId="{AF832A78-60F7-4AFD-A626-212A0DDFF18C}" destId="{7DA4073A-7108-46F8-B8D5-7C15680E0D80}" srcOrd="0" destOrd="0" presId="urn:microsoft.com/office/officeart/2005/8/layout/vList2"/>
    <dgm:cxn modelId="{72594B73-1ECF-4BBB-8786-EF13031F5B3F}" type="presOf" srcId="{DE55E4C4-9D9E-4FBF-933D-3144BBB64AC5}" destId="{EAB4C791-4825-453A-B898-338686DFE849}" srcOrd="0" destOrd="0" presId="urn:microsoft.com/office/officeart/2005/8/layout/vList2"/>
    <dgm:cxn modelId="{68661D57-0428-4E35-96E2-B8E610482F93}" srcId="{AF832A78-60F7-4AFD-A626-212A0DDFF18C}" destId="{5ACBC440-8408-4ADF-824C-8E87E0DEBBB2}" srcOrd="0" destOrd="0" parTransId="{F623F7FB-AF36-4FAC-A4F0-1964BC54DF57}" sibTransId="{D2BBCD5F-4E57-4D3F-8EF6-0691C92EA565}"/>
    <dgm:cxn modelId="{D6CA839E-3B86-4A26-B9C8-82FAFA1ABFED}" type="presOf" srcId="{54E47339-B3D2-4F7F-9303-8647F6A82AE2}" destId="{42A57747-3FE6-4F56-8164-9B5842D8BF2E}" srcOrd="0" destOrd="1" presId="urn:microsoft.com/office/officeart/2005/8/layout/vList2"/>
    <dgm:cxn modelId="{407B889F-4D38-4198-84A6-329D8E440C66}" srcId="{EC62B4F9-474E-4978-BEEF-F40226D062FF}" destId="{A1847A7B-256A-4648-A4AC-BBCD13FAD13E}" srcOrd="0" destOrd="0" parTransId="{46EFCAF9-ECAB-440A-969E-6840568BDD9F}" sibTransId="{230B5824-B4F7-4A6F-8ACB-E499FA73A5E5}"/>
    <dgm:cxn modelId="{425079A6-37E5-4179-A291-EB44ED14433D}" type="presOf" srcId="{0CE283A5-D3D8-4FF7-8CE6-0639C72175CE}" destId="{68D624B8-53B7-48A4-8F30-CAE4E1C7473D}" srcOrd="0" destOrd="0" presId="urn:microsoft.com/office/officeart/2005/8/layout/vList2"/>
    <dgm:cxn modelId="{40D97CA8-BCB0-41D9-9E7A-297DA34457FB}" type="presOf" srcId="{A1847A7B-256A-4648-A4AC-BBCD13FAD13E}" destId="{42A57747-3FE6-4F56-8164-9B5842D8BF2E}" srcOrd="0" destOrd="0" presId="urn:microsoft.com/office/officeart/2005/8/layout/vList2"/>
    <dgm:cxn modelId="{85EA7CAA-FD28-40F1-A9AB-73FF0A8C5815}" type="presOf" srcId="{EC62B4F9-474E-4978-BEEF-F40226D062FF}" destId="{84340733-743F-4F67-8A62-DB082BCCC5C4}" srcOrd="0" destOrd="0" presId="urn:microsoft.com/office/officeart/2005/8/layout/vList2"/>
    <dgm:cxn modelId="{195C71C0-0E99-4EA7-AA06-A92EA450E1E7}" type="presOf" srcId="{D5E2F924-89D0-472B-BE01-A78681073E02}" destId="{EAB4C791-4825-453A-B898-338686DFE849}" srcOrd="0" destOrd="2" presId="urn:microsoft.com/office/officeart/2005/8/layout/vList2"/>
    <dgm:cxn modelId="{DCC86AC1-C399-4BCC-946F-FE924FCA5397}" srcId="{EC62B4F9-474E-4978-BEEF-F40226D062FF}" destId="{54E47339-B3D2-4F7F-9303-8647F6A82AE2}" srcOrd="1" destOrd="0" parTransId="{75E61BED-4643-47A2-97CC-ED82E1D15E09}" sibTransId="{4C6180D7-3C3F-41A6-96FA-FFBE8EE4B21A}"/>
    <dgm:cxn modelId="{AF89D3E3-6CB1-4D6A-B233-4D36D816EB9F}" type="presOf" srcId="{5ACBC440-8408-4ADF-824C-8E87E0DEBBB2}" destId="{CD9D38A3-7680-4A83-A73D-3C6CFC3391C3}" srcOrd="0" destOrd="0" presId="urn:microsoft.com/office/officeart/2005/8/layout/vList2"/>
    <dgm:cxn modelId="{E949AEDD-63BE-48C1-BA7B-C3AA7DB8E531}" type="presParOf" srcId="{7DA4073A-7108-46F8-B8D5-7C15680E0D80}" destId="{CD9D38A3-7680-4A83-A73D-3C6CFC3391C3}" srcOrd="0" destOrd="0" presId="urn:microsoft.com/office/officeart/2005/8/layout/vList2"/>
    <dgm:cxn modelId="{48AFA60B-20EE-4DF1-B683-8378C846687B}" type="presParOf" srcId="{7DA4073A-7108-46F8-B8D5-7C15680E0D80}" destId="{EAB4C791-4825-453A-B898-338686DFE849}" srcOrd="1" destOrd="0" presId="urn:microsoft.com/office/officeart/2005/8/layout/vList2"/>
    <dgm:cxn modelId="{F6445610-228D-4220-BD9D-84066FA77D15}" type="presParOf" srcId="{7DA4073A-7108-46F8-B8D5-7C15680E0D80}" destId="{84340733-743F-4F67-8A62-DB082BCCC5C4}" srcOrd="2" destOrd="0" presId="urn:microsoft.com/office/officeart/2005/8/layout/vList2"/>
    <dgm:cxn modelId="{C76EA6FA-916E-4304-BCFC-EA8BE92D5475}" type="presParOf" srcId="{7DA4073A-7108-46F8-B8D5-7C15680E0D80}" destId="{42A57747-3FE6-4F56-8164-9B5842D8BF2E}" srcOrd="3" destOrd="0" presId="urn:microsoft.com/office/officeart/2005/8/layout/vList2"/>
    <dgm:cxn modelId="{2B50E8F2-F8D7-4C46-94EC-CEA24A15B93D}" type="presParOf" srcId="{7DA4073A-7108-46F8-B8D5-7C15680E0D80}" destId="{68D624B8-53B7-48A4-8F30-CAE4E1C7473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B8F7167-8540-4EE5-8794-068B4A0015ED}">
      <dsp:nvSpPr>
        <dsp:cNvPr id="0" name=""/>
        <dsp:cNvSpPr/>
      </dsp:nvSpPr>
      <dsp:spPr>
        <a:xfrm>
          <a:off x="0" y="39687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Main the middle attack</a:t>
          </a:r>
        </a:p>
      </dsp:txBody>
      <dsp:txXfrm>
        <a:off x="0" y="39687"/>
        <a:ext cx="3286125" cy="1971675"/>
      </dsp:txXfrm>
    </dsp:sp>
    <dsp:sp modelId="{4BC49D61-4969-4F88-B678-F138B1ADE15C}">
      <dsp:nvSpPr>
        <dsp:cNvPr id="0" name=""/>
        <dsp:cNvSpPr/>
      </dsp:nvSpPr>
      <dsp:spPr>
        <a:xfrm>
          <a:off x="3614737" y="39687"/>
          <a:ext cx="3286125" cy="1971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Cross site scripting </a:t>
          </a:r>
        </a:p>
      </dsp:txBody>
      <dsp:txXfrm>
        <a:off x="3614737" y="39687"/>
        <a:ext cx="3286125" cy="1971675"/>
      </dsp:txXfrm>
    </dsp:sp>
    <dsp:sp modelId="{2415E649-2ADD-4FF4-9B7A-D4015260F67A}">
      <dsp:nvSpPr>
        <dsp:cNvPr id="0" name=""/>
        <dsp:cNvSpPr/>
      </dsp:nvSpPr>
      <dsp:spPr>
        <a:xfrm>
          <a:off x="7229475" y="39687"/>
          <a:ext cx="3286125" cy="1971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Cross site request forgery </a:t>
          </a:r>
        </a:p>
      </dsp:txBody>
      <dsp:txXfrm>
        <a:off x="7229475" y="39687"/>
        <a:ext cx="3286125" cy="1971675"/>
      </dsp:txXfrm>
    </dsp:sp>
    <dsp:sp modelId="{3B274205-E0B1-4805-8163-3B88975EFF68}">
      <dsp:nvSpPr>
        <dsp:cNvPr id="0" name=""/>
        <dsp:cNvSpPr/>
      </dsp:nvSpPr>
      <dsp:spPr>
        <a:xfrm>
          <a:off x="0" y="2339975"/>
          <a:ext cx="3286125" cy="1971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Denial of service attack</a:t>
          </a:r>
        </a:p>
      </dsp:txBody>
      <dsp:txXfrm>
        <a:off x="0" y="2339975"/>
        <a:ext cx="3286125" cy="1971675"/>
      </dsp:txXfrm>
    </dsp:sp>
    <dsp:sp modelId="{2335D416-7869-454B-BE78-A21B82229369}">
      <dsp:nvSpPr>
        <dsp:cNvPr id="0" name=""/>
        <dsp:cNvSpPr/>
      </dsp:nvSpPr>
      <dsp:spPr>
        <a:xfrm>
          <a:off x="3614737" y="2339975"/>
          <a:ext cx="3286125" cy="1971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Malicious code, virus and worms</a:t>
          </a:r>
        </a:p>
      </dsp:txBody>
      <dsp:txXfrm>
        <a:off x="3614737" y="2339975"/>
        <a:ext cx="3286125" cy="1971675"/>
      </dsp:txXfrm>
    </dsp:sp>
    <dsp:sp modelId="{DF337B39-F709-429E-A1F3-3D208A31AF0C}">
      <dsp:nvSpPr>
        <dsp:cNvPr id="0" name=""/>
        <dsp:cNvSpPr/>
      </dsp:nvSpPr>
      <dsp:spPr>
        <a:xfrm>
          <a:off x="7229475" y="2339975"/>
          <a:ext cx="3286125" cy="1971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/>
            <a:t>Other, e.g. data packet sniffing </a:t>
          </a:r>
        </a:p>
      </dsp:txBody>
      <dsp:txXfrm>
        <a:off x="7229475" y="2339975"/>
        <a:ext cx="3286125" cy="1971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9150CD-62F4-4E32-BF03-0E3C0F123C53}">
      <dsp:nvSpPr>
        <dsp:cNvPr id="0" name=""/>
        <dsp:cNvSpPr/>
      </dsp:nvSpPr>
      <dsp:spPr>
        <a:xfrm>
          <a:off x="1020487" y="352481"/>
          <a:ext cx="1098562" cy="109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375677-390B-4ED5-98FA-C7123E3A2C2C}">
      <dsp:nvSpPr>
        <dsp:cNvPr id="0" name=""/>
        <dsp:cNvSpPr/>
      </dsp:nvSpPr>
      <dsp:spPr>
        <a:xfrm>
          <a:off x="393" y="160783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Login module</a:t>
          </a:r>
        </a:p>
      </dsp:txBody>
      <dsp:txXfrm>
        <a:off x="393" y="1607837"/>
        <a:ext cx="3138750" cy="470812"/>
      </dsp:txXfrm>
    </dsp:sp>
    <dsp:sp modelId="{EBE26BAC-C7F3-4ACA-9244-53568577D4BC}">
      <dsp:nvSpPr>
        <dsp:cNvPr id="0" name=""/>
        <dsp:cNvSpPr/>
      </dsp:nvSpPr>
      <dsp:spPr>
        <a:xfrm>
          <a:off x="393" y="2151577"/>
          <a:ext cx="3138750" cy="1847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Username and password -&gt; authentication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Profile retrieved with certain roles and permissions  -&gt; authorization</a:t>
          </a:r>
        </a:p>
      </dsp:txBody>
      <dsp:txXfrm>
        <a:off x="393" y="2151577"/>
        <a:ext cx="3138750" cy="1847279"/>
      </dsp:txXfrm>
    </dsp:sp>
    <dsp:sp modelId="{A099E29B-A72B-45A0-8434-05553A7DF01F}">
      <dsp:nvSpPr>
        <dsp:cNvPr id="0" name=""/>
        <dsp:cNvSpPr/>
      </dsp:nvSpPr>
      <dsp:spPr>
        <a:xfrm>
          <a:off x="4708518" y="352481"/>
          <a:ext cx="1098562" cy="109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5D6FE-17FE-464E-BAA4-C97A26E4129F}">
      <dsp:nvSpPr>
        <dsp:cNvPr id="0" name=""/>
        <dsp:cNvSpPr/>
      </dsp:nvSpPr>
      <dsp:spPr>
        <a:xfrm>
          <a:off x="3688425" y="160783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Encryption </a:t>
          </a:r>
        </a:p>
      </dsp:txBody>
      <dsp:txXfrm>
        <a:off x="3688425" y="1607837"/>
        <a:ext cx="3138750" cy="470812"/>
      </dsp:txXfrm>
    </dsp:sp>
    <dsp:sp modelId="{5CCC2D9C-2763-4E64-A3BE-C6A9E2602A61}">
      <dsp:nvSpPr>
        <dsp:cNvPr id="0" name=""/>
        <dsp:cNvSpPr/>
      </dsp:nvSpPr>
      <dsp:spPr>
        <a:xfrm>
          <a:off x="3688425" y="2151577"/>
          <a:ext cx="3138750" cy="1847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Data hidden for an authorized access.</a:t>
          </a:r>
        </a:p>
      </dsp:txBody>
      <dsp:txXfrm>
        <a:off x="3688425" y="2151577"/>
        <a:ext cx="3138750" cy="1847279"/>
      </dsp:txXfrm>
    </dsp:sp>
    <dsp:sp modelId="{225EF165-8DE2-4545-98C5-07C08B816075}">
      <dsp:nvSpPr>
        <dsp:cNvPr id="0" name=""/>
        <dsp:cNvSpPr/>
      </dsp:nvSpPr>
      <dsp:spPr>
        <a:xfrm>
          <a:off x="8396550" y="352481"/>
          <a:ext cx="1098562" cy="109856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6DF30-EC46-4156-A4C0-5C294E6A82C8}">
      <dsp:nvSpPr>
        <dsp:cNvPr id="0" name=""/>
        <dsp:cNvSpPr/>
      </dsp:nvSpPr>
      <dsp:spPr>
        <a:xfrm>
          <a:off x="7376456" y="1607837"/>
          <a:ext cx="3138750" cy="47081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3300" kern="1200"/>
            <a:t>TLS </a:t>
          </a:r>
        </a:p>
      </dsp:txBody>
      <dsp:txXfrm>
        <a:off x="7376456" y="1607837"/>
        <a:ext cx="3138750" cy="470812"/>
      </dsp:txXfrm>
    </dsp:sp>
    <dsp:sp modelId="{D2DCA162-1EEC-4429-B894-AB05CF3069D0}">
      <dsp:nvSpPr>
        <dsp:cNvPr id="0" name=""/>
        <dsp:cNvSpPr/>
      </dsp:nvSpPr>
      <dsp:spPr>
        <a:xfrm>
          <a:off x="7376456" y="2151577"/>
          <a:ext cx="3138750" cy="184727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Encryption (asymmetric and symmetric encryption) -&gt;authorization	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Authentication (Domain/host identification) </a:t>
          </a:r>
        </a:p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Host trust (certificate signing) -&gt; authentication </a:t>
          </a:r>
        </a:p>
      </dsp:txBody>
      <dsp:txXfrm>
        <a:off x="7376456" y="2151577"/>
        <a:ext cx="3138750" cy="184727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D51641-913C-4A01-A223-FC3A488BBACC}">
      <dsp:nvSpPr>
        <dsp:cNvPr id="0" name=""/>
        <dsp:cNvSpPr/>
      </dsp:nvSpPr>
      <dsp:spPr>
        <a:xfrm>
          <a:off x="0" y="660"/>
          <a:ext cx="626364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D9AD26-F4FD-47CD-829C-DCEFE20B2C48}">
      <dsp:nvSpPr>
        <dsp:cNvPr id="0" name=""/>
        <dsp:cNvSpPr/>
      </dsp:nvSpPr>
      <dsp:spPr>
        <a:xfrm>
          <a:off x="0" y="660"/>
          <a:ext cx="6263640" cy="108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TLS – Transport Layer Security. </a:t>
          </a:r>
        </a:p>
      </dsp:txBody>
      <dsp:txXfrm>
        <a:off x="0" y="660"/>
        <a:ext cx="6263640" cy="1082385"/>
      </dsp:txXfrm>
    </dsp:sp>
    <dsp:sp modelId="{0CEE0E22-B32E-4EE9-ADD9-F4553C683AB4}">
      <dsp:nvSpPr>
        <dsp:cNvPr id="0" name=""/>
        <dsp:cNvSpPr/>
      </dsp:nvSpPr>
      <dsp:spPr>
        <a:xfrm>
          <a:off x="0" y="1083046"/>
          <a:ext cx="6263640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2DF63B-CF4A-430B-ACF8-6F17863171DC}">
      <dsp:nvSpPr>
        <dsp:cNvPr id="0" name=""/>
        <dsp:cNvSpPr/>
      </dsp:nvSpPr>
      <dsp:spPr>
        <a:xfrm>
          <a:off x="0" y="1083046"/>
          <a:ext cx="6263640" cy="108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Integral part of the Public Key Infrastructure (PKI)</a:t>
          </a:r>
        </a:p>
      </dsp:txBody>
      <dsp:txXfrm>
        <a:off x="0" y="1083046"/>
        <a:ext cx="6263640" cy="1082385"/>
      </dsp:txXfrm>
    </dsp:sp>
    <dsp:sp modelId="{27DEDCEF-F0AF-4CDB-A67E-6D10B793F099}">
      <dsp:nvSpPr>
        <dsp:cNvPr id="0" name=""/>
        <dsp:cNvSpPr/>
      </dsp:nvSpPr>
      <dsp:spPr>
        <a:xfrm>
          <a:off x="0" y="2165431"/>
          <a:ext cx="6263640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57CD04E-9889-4663-8FE9-21298B957C96}">
      <dsp:nvSpPr>
        <dsp:cNvPr id="0" name=""/>
        <dsp:cNvSpPr/>
      </dsp:nvSpPr>
      <dsp:spPr>
        <a:xfrm>
          <a:off x="0" y="2165431"/>
          <a:ext cx="6263640" cy="108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Proceeds the deprecated SSL (Secure Socket Layer)</a:t>
          </a:r>
        </a:p>
      </dsp:txBody>
      <dsp:txXfrm>
        <a:off x="0" y="2165431"/>
        <a:ext cx="6263640" cy="1082385"/>
      </dsp:txXfrm>
    </dsp:sp>
    <dsp:sp modelId="{10C8EE68-8835-461C-8A25-D9A3E8E700DE}">
      <dsp:nvSpPr>
        <dsp:cNvPr id="0" name=""/>
        <dsp:cNvSpPr/>
      </dsp:nvSpPr>
      <dsp:spPr>
        <a:xfrm>
          <a:off x="0" y="3247816"/>
          <a:ext cx="626364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DD06769-AC5D-496A-82D7-E5793A1E33DB}">
      <dsp:nvSpPr>
        <dsp:cNvPr id="0" name=""/>
        <dsp:cNvSpPr/>
      </dsp:nvSpPr>
      <dsp:spPr>
        <a:xfrm>
          <a:off x="0" y="3247816"/>
          <a:ext cx="6263640" cy="108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Makes use of X.509 certificates to enable https. </a:t>
          </a:r>
        </a:p>
      </dsp:txBody>
      <dsp:txXfrm>
        <a:off x="0" y="3247816"/>
        <a:ext cx="6263640" cy="1082385"/>
      </dsp:txXfrm>
    </dsp:sp>
    <dsp:sp modelId="{F90C38FC-C341-4E08-97D2-D6BB5854FB7B}">
      <dsp:nvSpPr>
        <dsp:cNvPr id="0" name=""/>
        <dsp:cNvSpPr/>
      </dsp:nvSpPr>
      <dsp:spPr>
        <a:xfrm>
          <a:off x="0" y="4330201"/>
          <a:ext cx="6263640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AC302F-87E7-40A6-97BC-C7469FBBAF15}">
      <dsp:nvSpPr>
        <dsp:cNvPr id="0" name=""/>
        <dsp:cNvSpPr/>
      </dsp:nvSpPr>
      <dsp:spPr>
        <a:xfrm>
          <a:off x="0" y="4330201"/>
          <a:ext cx="6263640" cy="10823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/>
            <a:t>Browser use https and have a way of telling whether a site is https enabled. </a:t>
          </a:r>
        </a:p>
      </dsp:txBody>
      <dsp:txXfrm>
        <a:off x="0" y="4330201"/>
        <a:ext cx="6263640" cy="108238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22D603-5E0C-444E-AF8C-30E7725CB7D2}">
      <dsp:nvSpPr>
        <dsp:cNvPr id="0" name=""/>
        <dsp:cNvSpPr/>
      </dsp:nvSpPr>
      <dsp:spPr>
        <a:xfrm>
          <a:off x="0" y="718"/>
          <a:ext cx="6513603" cy="1681139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04360A-9687-417A-85FE-02C78900A25B}">
      <dsp:nvSpPr>
        <dsp:cNvPr id="0" name=""/>
        <dsp:cNvSpPr/>
      </dsp:nvSpPr>
      <dsp:spPr>
        <a:xfrm>
          <a:off x="508544" y="378974"/>
          <a:ext cx="924626" cy="9246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B23BC3-E09A-4D8C-9774-9E6120726BD0}">
      <dsp:nvSpPr>
        <dsp:cNvPr id="0" name=""/>
        <dsp:cNvSpPr/>
      </dsp:nvSpPr>
      <dsp:spPr>
        <a:xfrm>
          <a:off x="1941716" y="718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An ecosystem that enables trust and encryption of user`s interaction to the general internet using certificates and public key encryption. </a:t>
          </a:r>
        </a:p>
      </dsp:txBody>
      <dsp:txXfrm>
        <a:off x="1941716" y="718"/>
        <a:ext cx="4571887" cy="1681139"/>
      </dsp:txXfrm>
    </dsp:sp>
    <dsp:sp modelId="{5FBD6551-3027-41E8-BAD1-120C710EF098}">
      <dsp:nvSpPr>
        <dsp:cNvPr id="0" name=""/>
        <dsp:cNvSpPr/>
      </dsp:nvSpPr>
      <dsp:spPr>
        <a:xfrm>
          <a:off x="0" y="2102143"/>
          <a:ext cx="6513603" cy="1681139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3C9D6F-5145-4D61-A455-9B87D17377F0}">
      <dsp:nvSpPr>
        <dsp:cNvPr id="0" name=""/>
        <dsp:cNvSpPr/>
      </dsp:nvSpPr>
      <dsp:spPr>
        <a:xfrm>
          <a:off x="508544" y="2480399"/>
          <a:ext cx="924626" cy="924626"/>
        </a:xfrm>
        <a:prstGeom prst="rect">
          <a:avLst/>
        </a:prstGeom>
        <a:blipFill>
          <a:blip xmlns:r="http://schemas.openxmlformats.org/officeDocument/2006/relationships"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CC766C4-CF13-4AE8-915D-3ECE172289D7}">
      <dsp:nvSpPr>
        <dsp:cNvPr id="0" name=""/>
        <dsp:cNvSpPr/>
      </dsp:nvSpPr>
      <dsp:spPr>
        <a:xfrm>
          <a:off x="1941716" y="2102143"/>
          <a:ext cx="2931121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The ecosystem described above consists of: </a:t>
          </a:r>
        </a:p>
      </dsp:txBody>
      <dsp:txXfrm>
        <a:off x="1941716" y="2102143"/>
        <a:ext cx="2931121" cy="1681139"/>
      </dsp:txXfrm>
    </dsp:sp>
    <dsp:sp modelId="{C4141EE2-9201-4639-83D8-24ED81BE58F7}">
      <dsp:nvSpPr>
        <dsp:cNvPr id="0" name=""/>
        <dsp:cNvSpPr/>
      </dsp:nvSpPr>
      <dsp:spPr>
        <a:xfrm>
          <a:off x="4872838" y="2102143"/>
          <a:ext cx="1640765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Policies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Software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Hardware</a:t>
          </a:r>
        </a:p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Procedures  </a:t>
          </a:r>
        </a:p>
      </dsp:txBody>
      <dsp:txXfrm>
        <a:off x="4872838" y="2102143"/>
        <a:ext cx="1640765" cy="1681139"/>
      </dsp:txXfrm>
    </dsp:sp>
    <dsp:sp modelId="{C4FE4956-4A89-457B-8804-564639E8AF98}">
      <dsp:nvSpPr>
        <dsp:cNvPr id="0" name=""/>
        <dsp:cNvSpPr/>
      </dsp:nvSpPr>
      <dsp:spPr>
        <a:xfrm>
          <a:off x="0" y="4203567"/>
          <a:ext cx="6513603" cy="1681139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9CB086-C9D4-4BD9-99D4-DCA368A11DA8}">
      <dsp:nvSpPr>
        <dsp:cNvPr id="0" name=""/>
        <dsp:cNvSpPr/>
      </dsp:nvSpPr>
      <dsp:spPr>
        <a:xfrm>
          <a:off x="508544" y="4581824"/>
          <a:ext cx="924626" cy="9246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AA54AD-82C2-4F1F-B50D-AA3B5C8BA78B}">
      <dsp:nvSpPr>
        <dsp:cNvPr id="0" name=""/>
        <dsp:cNvSpPr/>
      </dsp:nvSpPr>
      <dsp:spPr>
        <a:xfrm>
          <a:off x="1941716" y="4203567"/>
          <a:ext cx="4571887" cy="16811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7921" tIns="177921" rIns="177921" bIns="177921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/>
            <a:t>Asymmetric Encryption : 2 key encryption. Public and private key. </a:t>
          </a:r>
        </a:p>
      </dsp:txBody>
      <dsp:txXfrm>
        <a:off x="1941716" y="4203567"/>
        <a:ext cx="4571887" cy="16811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AD40E5-51DA-436E-9039-106C7CCDF979}">
      <dsp:nvSpPr>
        <dsp:cNvPr id="0" name=""/>
        <dsp:cNvSpPr/>
      </dsp:nvSpPr>
      <dsp:spPr>
        <a:xfrm>
          <a:off x="0" y="453538"/>
          <a:ext cx="6513603" cy="23908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79044" rIns="50552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The client or browser send the server, the supported cipher suite along with other information. 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TLS version supported by client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Cipher suite (Encryption algorithm)</a:t>
          </a:r>
        </a:p>
      </dsp:txBody>
      <dsp:txXfrm>
        <a:off x="0" y="453538"/>
        <a:ext cx="6513603" cy="2390849"/>
      </dsp:txXfrm>
    </dsp:sp>
    <dsp:sp modelId="{5A422F38-3BDD-49D3-93C9-B224B0F34937}">
      <dsp:nvSpPr>
        <dsp:cNvPr id="0" name=""/>
        <dsp:cNvSpPr/>
      </dsp:nvSpPr>
      <dsp:spPr>
        <a:xfrm>
          <a:off x="325680" y="114058"/>
          <a:ext cx="4559522" cy="6789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Client Hello</a:t>
          </a:r>
        </a:p>
      </dsp:txBody>
      <dsp:txXfrm>
        <a:off x="358824" y="147202"/>
        <a:ext cx="4493234" cy="612672"/>
      </dsp:txXfrm>
    </dsp:sp>
    <dsp:sp modelId="{F91A7D7D-7BDA-4433-9375-27C2D011FB25}">
      <dsp:nvSpPr>
        <dsp:cNvPr id="0" name=""/>
        <dsp:cNvSpPr/>
      </dsp:nvSpPr>
      <dsp:spPr>
        <a:xfrm>
          <a:off x="0" y="3308068"/>
          <a:ext cx="6513603" cy="24633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5528" tIns="479044" rIns="505528" bIns="163576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The server send the browser the chosen cipher suit and the server`s certificate.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Chosen TLS version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Chosen cipher suite</a:t>
          </a:r>
        </a:p>
        <a:p>
          <a:pPr marL="457200" lvl="2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/>
            <a:t>Server certificate (public key)</a:t>
          </a:r>
        </a:p>
      </dsp:txBody>
      <dsp:txXfrm>
        <a:off x="0" y="3308068"/>
        <a:ext cx="6513603" cy="2463300"/>
      </dsp:txXfrm>
    </dsp:sp>
    <dsp:sp modelId="{350A064F-1173-4D70-A956-A2C8A21062F0}">
      <dsp:nvSpPr>
        <dsp:cNvPr id="0" name=""/>
        <dsp:cNvSpPr/>
      </dsp:nvSpPr>
      <dsp:spPr>
        <a:xfrm>
          <a:off x="325680" y="2968588"/>
          <a:ext cx="4559522" cy="678960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2339" tIns="0" rIns="172339" bIns="0" numCol="1" spcCol="1270" anchor="ctr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/>
            <a:t>Server hello</a:t>
          </a:r>
        </a:p>
      </dsp:txBody>
      <dsp:txXfrm>
        <a:off x="358824" y="3001732"/>
        <a:ext cx="4493234" cy="6126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D9D38A3-7680-4A83-A73D-3C6CFC3391C3}">
      <dsp:nvSpPr>
        <dsp:cNvPr id="0" name=""/>
        <dsp:cNvSpPr/>
      </dsp:nvSpPr>
      <dsp:spPr>
        <a:xfrm>
          <a:off x="0" y="209391"/>
          <a:ext cx="6513603" cy="103285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Authentication</a:t>
          </a:r>
        </a:p>
      </dsp:txBody>
      <dsp:txXfrm>
        <a:off x="50420" y="259811"/>
        <a:ext cx="6412763" cy="932014"/>
      </dsp:txXfrm>
    </dsp:sp>
    <dsp:sp modelId="{EAB4C791-4825-453A-B898-338686DFE849}">
      <dsp:nvSpPr>
        <dsp:cNvPr id="0" name=""/>
        <dsp:cNvSpPr/>
      </dsp:nvSpPr>
      <dsp:spPr>
        <a:xfrm>
          <a:off x="0" y="1242245"/>
          <a:ext cx="6513603" cy="13185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The client authenticates server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Verifies that server certificate is from trust authority that issued it. </a:t>
          </a:r>
        </a:p>
        <a:p>
          <a:pPr marL="457200" lvl="2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Verifies server through verifying domain. </a:t>
          </a:r>
        </a:p>
      </dsp:txBody>
      <dsp:txXfrm>
        <a:off x="0" y="1242245"/>
        <a:ext cx="6513603" cy="1318590"/>
      </dsp:txXfrm>
    </dsp:sp>
    <dsp:sp modelId="{84340733-743F-4F67-8A62-DB082BCCC5C4}">
      <dsp:nvSpPr>
        <dsp:cNvPr id="0" name=""/>
        <dsp:cNvSpPr/>
      </dsp:nvSpPr>
      <dsp:spPr>
        <a:xfrm>
          <a:off x="0" y="2560835"/>
          <a:ext cx="6513603" cy="1032854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Key Exchange (the symmetric key exchange)</a:t>
          </a:r>
        </a:p>
      </dsp:txBody>
      <dsp:txXfrm>
        <a:off x="50420" y="2611255"/>
        <a:ext cx="6412763" cy="932014"/>
      </dsp:txXfrm>
    </dsp:sp>
    <dsp:sp modelId="{42A57747-3FE6-4F56-8164-9B5842D8BF2E}">
      <dsp:nvSpPr>
        <dsp:cNvPr id="0" name=""/>
        <dsp:cNvSpPr/>
      </dsp:nvSpPr>
      <dsp:spPr>
        <a:xfrm>
          <a:off x="0" y="3593690"/>
          <a:ext cx="6513603" cy="10494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6807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Client uses server key to encrypt the symmetric key. 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Client shares the symmetric key with server.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/>
            <a:t>Server decrypts the symmetric key using its private key. </a:t>
          </a:r>
        </a:p>
      </dsp:txBody>
      <dsp:txXfrm>
        <a:off x="0" y="3593690"/>
        <a:ext cx="6513603" cy="1049490"/>
      </dsp:txXfrm>
    </dsp:sp>
    <dsp:sp modelId="{68D624B8-53B7-48A4-8F30-CAE4E1C7473D}">
      <dsp:nvSpPr>
        <dsp:cNvPr id="0" name=""/>
        <dsp:cNvSpPr/>
      </dsp:nvSpPr>
      <dsp:spPr>
        <a:xfrm>
          <a:off x="0" y="4643180"/>
          <a:ext cx="6513603" cy="103285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Both server and client/Browser, start using the symmetric key which they both have. </a:t>
          </a:r>
        </a:p>
      </dsp:txBody>
      <dsp:txXfrm>
        <a:off x="50420" y="4693600"/>
        <a:ext cx="6412763" cy="932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37BF8-C829-4954-B9AC-994C820041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23BF4A-EE78-4A94-8094-5203FD7FDB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96580-3D7F-46B8-BC9F-A69463B94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D4CF4-C17F-421C-84D2-5C62C45B5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AA3BF-75BC-4F63-ADCB-68D4F6DF2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567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C42FB-D648-4916-94C8-2CA3364C2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3BCCD8-7CDC-41F5-B7E2-0392C18775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7FABA7-B963-42BE-B14F-B0E36BC17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8A3B0F-47FB-4994-BD50-AC5008A1F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D21F55-3522-4B70-86B6-CEAC29D4F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336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1B27C3-0E76-47C4-9FCC-D04F8D685D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E7CDCF-FC20-4FA3-8230-B9E489CBA9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CBA145-AF4F-4500-BF92-C330B94204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A67A2-D004-4A16-B60B-CE8D17E2C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A5DB1-5444-49E6-A55A-23B8FAB38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361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3739D-024F-4B22-8147-DCFD3F02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3E75BD-233D-4DED-8449-B027F75058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8E402B-6F27-4393-969B-F67DEDCA2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71EDF-CFBC-4B98-A1B3-0A3A185EF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C2F7FE-7960-467B-8B94-139F7D288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5803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B32C1-10BC-4028-9B92-921EF4ED8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10CCDF-D7FD-4348-87ED-280DCACF7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8178C-0C0E-4A57-916C-DB86B24BE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A9795F-55CC-4A80-91D3-46F57327D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E9CC0-F73C-466A-B70D-325EECB14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03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4833EE-FA8F-48E4-BEE6-58971FEC2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992D2-1A2A-460C-A0DF-8EAE4390D7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8E2673-3516-4E93-8E3A-2DF7C338D7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C2D4DE-B10E-4640-B422-4739127EC3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192201-BA76-45A1-96B2-63F01F55C4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F95A4-E80F-4ED7-AA41-F7589672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6116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D633D-B884-4DA2-B3E3-CA4A4F79D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8CAE44-FA0D-430B-8C09-06F80C14BC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3E80872-936E-474D-8618-8539848ADF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2801D3-1D3E-4541-9F1E-E3A732531E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1671DDF-476D-4CD8-9F3A-C96618915C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BD9415F-0E9E-4068-B358-DF6B61D1A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7A990E6-403B-4080-A51B-9F45B6E08A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5B929C0-8388-4B62-B2F3-1C52F5FFB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8321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E3D5B1-DD19-4939-98F1-BE4229D4A9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F8407-AB10-4AC6-9867-E0B280C9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D484C1-E9B5-4040-B30F-4C4B14EAA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5C5834-B255-4AA0-BF08-726CC3051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3048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6D3B76-57C5-4376-B24C-B3AD5E3E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EF8DDA-9CE5-4332-A73C-9ED1B6A9D7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6631C-0B55-4FEF-A580-08F9F1F71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34299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B72C3-6371-4251-B546-A17EA2CBF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C6E28-8795-4588-8893-62BE70A09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105FE2-9BD2-433D-B7D6-0BCAA9B958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7FA390-B5E6-4D38-828C-B7952D756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2B0476-7C55-4527-8DFD-37843DBD6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4AC7D1-0A7D-4746-AB03-E0BA06B53A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97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831C1-E555-4614-BE76-2BE2DEB03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D4CB304-2AC9-4936-B1FC-96F6E2B30B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5A8CAD-4FA2-4E55-91EA-D2EF3C5331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C3140-F2D2-47F6-A35D-0FD8DCF332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9ADE58-B009-4865-9A66-C4294B5DF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570A3C-7F93-42A9-B08E-076B24EAD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09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E68420D-B99D-4717-9051-EDD08DE724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F43B3B-7692-4FD8-BF31-34B4409FB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57AF99-7F0A-4A7B-824D-A612066FD5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0498C8-E3C9-4D7E-9DD0-E743E7962110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2E51E7-B0AF-4845-9BF4-2EC7943CFC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D5CBE8-6A21-4A17-B430-CF407AD96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4A53C-683F-4D27-87CA-20849B0061F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334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dh401.co.za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2B2E9-5E38-4710-8E2E-3A9A23E876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0667" y="2187743"/>
            <a:ext cx="5293449" cy="2482515"/>
          </a:xfrm>
        </p:spPr>
        <p:txBody>
          <a:bodyPr anchor="ctr">
            <a:normAutofit/>
          </a:bodyPr>
          <a:lstStyle/>
          <a:p>
            <a:pPr algn="l"/>
            <a:r>
              <a:rPr lang="en-US" sz="5600"/>
              <a:t>Enterprise Application Security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45F827-C9AE-443E-BDB4-CD8C1D6DB8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0667" y="4670258"/>
            <a:ext cx="5293449" cy="1371405"/>
          </a:xfrm>
        </p:spPr>
        <p:txBody>
          <a:bodyPr>
            <a:normAutofit/>
          </a:bodyPr>
          <a:lstStyle/>
          <a:p>
            <a:pPr algn="l"/>
            <a:r>
              <a:rPr lang="en-US" sz="2400" dirty="0"/>
              <a:t>Litsietsi Montsi</a:t>
            </a:r>
          </a:p>
        </p:txBody>
      </p:sp>
      <p:pic>
        <p:nvPicPr>
          <p:cNvPr id="7" name="Graphic 6" descr="Lock">
            <a:extLst>
              <a:ext uri="{FF2B5EF4-FFF2-40B4-BE49-F238E27FC236}">
                <a16:creationId xmlns:a16="http://schemas.microsoft.com/office/drawing/2014/main" id="{B5286D00-514E-4E7B-B667-F267D9C434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8201" y="2743201"/>
            <a:ext cx="1371600" cy="137160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1335CEEE-4BD4-408F-9A60-42A9600EB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1431" y="816337"/>
            <a:ext cx="5225327" cy="522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9421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C1BC0-8EA8-4E94-ABC2-2A47D5789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How browser indicate HTTPS use or no HTTPS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EDDC85-7040-45A5-9BA7-88128DE64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 dirty="0"/>
              <a:t>Protocol of the URL beginning with https</a:t>
            </a:r>
          </a:p>
          <a:p>
            <a:endParaRPr lang="en-US" sz="2000" dirty="0"/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043F9BD7-AA09-4F27-AD55-C66BABD877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763" y="1629605"/>
            <a:ext cx="6250769" cy="343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746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4A8687-1E74-4F65-8545-DC0D84C66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en-US" sz="4400"/>
              <a:t>Public Key Infrastructure (PKI)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22B8E1-A8A6-45ED-B1E4-E65697FC4E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en-US" sz="2000"/>
              <a:t>Security Framework</a:t>
            </a:r>
          </a:p>
          <a:p>
            <a:r>
              <a:rPr lang="en-US" sz="2000"/>
              <a:t>Users : </a:t>
            </a:r>
          </a:p>
          <a:p>
            <a:pPr lvl="1"/>
            <a:r>
              <a:rPr lang="en-US" sz="2000"/>
              <a:t>Governments </a:t>
            </a:r>
          </a:p>
          <a:p>
            <a:pPr lvl="1"/>
            <a:r>
              <a:rPr lang="en-US" sz="2000"/>
              <a:t>Military</a:t>
            </a:r>
          </a:p>
          <a:p>
            <a:pPr lvl="1"/>
            <a:r>
              <a:rPr lang="en-US" sz="2000"/>
              <a:t>Enterprises </a:t>
            </a:r>
          </a:p>
          <a:p>
            <a:pPr lvl="1"/>
            <a:r>
              <a:rPr lang="en-US" sz="2000"/>
              <a:t>Most user applications:</a:t>
            </a:r>
          </a:p>
          <a:p>
            <a:pPr lvl="1"/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BAC2A9-0D62-4833-82B6-EC798EDD9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908" y="1252949"/>
            <a:ext cx="2364317" cy="877383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E8E240-D290-4E9B-B3FE-2C5E02791D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02775" y="1266064"/>
            <a:ext cx="2364317" cy="8511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AE3E5DF-CA6A-4F0F-A2A9-466A37562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908" y="4123319"/>
            <a:ext cx="5446184" cy="190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506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16726C-7BCD-4D15-8360-07B34317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Public Key Infrastructure (PKI)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55AC591-9D13-425E-96FF-181F165B27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77768220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245912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1BD900-81E8-475E-A5AC-51C0F5423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Public Key Infrastructure (PKI)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13299"/>
            <a:ext cx="6728980" cy="30911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82B71-CD6B-45EC-B8C0-5CFCF0D41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/>
              <a:t>Facilitate trust and security when transferring over the internet. </a:t>
            </a:r>
          </a:p>
          <a:p>
            <a:pPr lvl="1"/>
            <a:r>
              <a:rPr lang="en-US" sz="1800"/>
              <a:t>Trust over the internet is achieved through Certificate Authorities. </a:t>
            </a:r>
          </a:p>
        </p:txBody>
      </p:sp>
    </p:spTree>
    <p:extLst>
      <p:ext uri="{BB962C8B-B14F-4D97-AF65-F5344CB8AC3E}">
        <p14:creationId xmlns:p14="http://schemas.microsoft.com/office/powerpoint/2010/main" val="4676476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Public Key Infrastructure (PKI)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0" y="1362840"/>
            <a:ext cx="7188199" cy="299206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38600" y="4884873"/>
            <a:ext cx="7188199" cy="1292090"/>
          </a:xfrm>
        </p:spPr>
        <p:txBody>
          <a:bodyPr>
            <a:normAutofit/>
          </a:bodyPr>
          <a:lstStyle/>
          <a:p>
            <a:r>
              <a:rPr lang="en-US" sz="1800"/>
              <a:t>Certificate authorities operate on a distributed trust model</a:t>
            </a:r>
          </a:p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3363067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1315C9-F3C0-4AFC-92BB-BD5B436A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Public Key Infrastructure (PKI)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B55900-96FF-4CC2-B3B6-9525971907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/>
              <a:t>Certificate have a certificate chain of trust. </a:t>
            </a:r>
          </a:p>
          <a:p>
            <a:endParaRPr lang="en-US" sz="200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853140"/>
            <a:ext cx="6250769" cy="4990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5073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30" y="629266"/>
            <a:ext cx="5121644" cy="1676603"/>
          </a:xfrm>
        </p:spPr>
        <p:txBody>
          <a:bodyPr>
            <a:normAutofit/>
          </a:bodyPr>
          <a:lstStyle/>
          <a:p>
            <a:r>
              <a:rPr lang="en-US" sz="4400" dirty="0"/>
              <a:t>Public Key Infrastructure (PKI)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5121642" cy="3785419"/>
          </a:xfrm>
        </p:spPr>
        <p:txBody>
          <a:bodyPr>
            <a:normAutofit/>
          </a:bodyPr>
          <a:lstStyle/>
          <a:p>
            <a:r>
              <a:rPr lang="en-US" sz="2000"/>
              <a:t>Example of a certificate chain of trust.</a:t>
            </a:r>
          </a:p>
          <a:p>
            <a:endParaRPr 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93F5FFF-2AE2-424B-BE21-49AFFEF68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612" y="2"/>
            <a:ext cx="6101388" cy="685799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1" b="708"/>
          <a:stretch/>
        </p:blipFill>
        <p:spPr>
          <a:xfrm>
            <a:off x="6721233" y="640082"/>
            <a:ext cx="4831104" cy="557783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6323147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CB82F5-CBA8-475C-9CB7-2C445D448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Public Key Infrastructure (PKI)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AD795B-BED5-4326-BC41-4E6AC4A24E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/>
              <a:t>Certificate authority video</a:t>
            </a:r>
          </a:p>
          <a:p>
            <a:endParaRPr lang="en-US" sz="1600"/>
          </a:p>
        </p:txBody>
      </p:sp>
      <p:pic>
        <p:nvPicPr>
          <p:cNvPr id="4" name="PKI Certificate and Registration Authorities (CISSP Free by Skillset.com)">
            <a:hlinkClick r:id="" action="ppaction://media"/>
            <a:extLst>
              <a:ext uri="{FF2B5EF4-FFF2-40B4-BE49-F238E27FC236}">
                <a16:creationId xmlns:a16="http://schemas.microsoft.com/office/drawing/2014/main" id="{BF34F7AB-4674-497F-BC36-6B0BB37FA75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62102" y="1425810"/>
            <a:ext cx="6903723" cy="3883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64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BC65E-C5A8-494C-B34E-028EDB5FA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4400"/>
              <a:t>PKI in the context of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6296F6-AC01-4E8A-8586-D0657FC9A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Trust store is a key store that has root CA certificates to trust end-user certificates issued by those root CA.</a:t>
            </a:r>
          </a:p>
          <a:p>
            <a:pPr lvl="1"/>
            <a:r>
              <a:rPr lang="en-US" sz="2000"/>
              <a:t>In java, the trust store is stored at:</a:t>
            </a:r>
          </a:p>
          <a:p>
            <a:pPr lvl="2"/>
            <a:r>
              <a:rPr lang="en-US" sz="2000"/>
              <a:t>$JAVA_HOME/jre/lib/security/cacerts</a:t>
            </a:r>
          </a:p>
          <a:p>
            <a:pPr lvl="2"/>
            <a:endParaRPr lang="en-US" sz="20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8B17F3-67B4-49B8-913E-86F205A60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2138182"/>
            <a:ext cx="5614835" cy="242841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77676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B65BF-C4CE-42D3-AAE6-4155FEB9E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4400" dirty="0"/>
              <a:t>PKI in the context of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73E8-DA1D-4DA1-8FE8-B98A6DBD3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 dirty="0"/>
              <a:t>Viewing the java </a:t>
            </a:r>
            <a:r>
              <a:rPr lang="en-US" sz="2000" dirty="0" err="1"/>
              <a:t>keystore</a:t>
            </a:r>
            <a:r>
              <a:rPr lang="en-US" sz="2000" dirty="0"/>
              <a:t>: run the following command</a:t>
            </a:r>
          </a:p>
          <a:p>
            <a:pPr lvl="1"/>
            <a:r>
              <a:rPr lang="en-US" sz="2000" dirty="0" err="1"/>
              <a:t>keytool</a:t>
            </a:r>
            <a:r>
              <a:rPr lang="en-US" sz="2000" dirty="0"/>
              <a:t> -list -</a:t>
            </a:r>
            <a:r>
              <a:rPr lang="en-US" sz="2000" dirty="0" err="1"/>
              <a:t>keystore</a:t>
            </a:r>
            <a:r>
              <a:rPr lang="en-US" sz="2000" dirty="0"/>
              <a:t> </a:t>
            </a:r>
            <a:r>
              <a:rPr lang="en-US" sz="2000" dirty="0" err="1"/>
              <a:t>cacerts.jks</a:t>
            </a:r>
            <a:r>
              <a:rPr lang="en-US" sz="2000" dirty="0"/>
              <a:t> -</a:t>
            </a:r>
            <a:r>
              <a:rPr lang="en-US" sz="2000" dirty="0" err="1"/>
              <a:t>storepass</a:t>
            </a:r>
            <a:r>
              <a:rPr lang="en-US" sz="2000" dirty="0"/>
              <a:t> </a:t>
            </a:r>
            <a:r>
              <a:rPr lang="en-US" sz="2000" dirty="0" err="1"/>
              <a:t>changeit</a:t>
            </a:r>
            <a:endParaRPr lang="en-US" sz="200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B2D0FF-8097-444C-B4EE-3960A8B5E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1506513"/>
            <a:ext cx="5614835" cy="369175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829885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Common Security threats to the modern enterprise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E93D8D-025B-47A7-90F2-F4BB6ADF07F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821962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12540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CC02DE83-D9C9-418D-AADE-D8724EAFCD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53478" y="0"/>
            <a:ext cx="4657389" cy="685800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81CCE9-7C83-4AAD-B51F-88F530960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01163" y="3050435"/>
            <a:ext cx="3720353" cy="757130"/>
          </a:xfrm>
          <a:ln w="25400" cap="sq">
            <a:solidFill>
              <a:srgbClr val="FFFFFF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2600">
                <a:solidFill>
                  <a:srgbClr val="FFFFFF"/>
                </a:solidFill>
              </a:rPr>
              <a:t>PKI in the context of java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722C7E4-9B6F-42C7-973D-BCD39710D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453478" cy="6858000"/>
          </a:xfrm>
          <a:prstGeom prst="rect">
            <a:avLst/>
          </a:prstGeom>
          <a:solidFill>
            <a:srgbClr val="595959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5D472-4BBB-4F87-993D-02D63B6CF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0206" y="1111753"/>
            <a:ext cx="5057396" cy="4628275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Identity store: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Servers also have identity stores. These are similar to trust stores, but they hold private – public key pair of the server. Usually they hold one key that as the server`s identity. </a:t>
            </a:r>
          </a:p>
          <a:p>
            <a:pPr lvl="1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Execute the command:</a:t>
            </a:r>
          </a:p>
          <a:p>
            <a:pPr lvl="2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keytool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genkey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keyalg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RSA -alias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serveralias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keystore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keystore.jks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-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storepass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password -validity 365 -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keysize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2048 -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ext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san=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dns:localhost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Keystore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format</a:t>
            </a:r>
          </a:p>
          <a:p>
            <a:pPr lvl="2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JKS = java </a:t>
            </a:r>
            <a:r>
              <a:rPr lang="en-US" sz="20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keystore</a:t>
            </a:r>
            <a:endParaRPr lang="en-US" sz="20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2"/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PKCS12 = Public-Key Cryptography Standards</a:t>
            </a:r>
          </a:p>
        </p:txBody>
      </p:sp>
    </p:spTree>
    <p:extLst>
      <p:ext uri="{BB962C8B-B14F-4D97-AF65-F5344CB8AC3E}">
        <p14:creationId xmlns:p14="http://schemas.microsoft.com/office/powerpoint/2010/main" val="25330643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856101-7F51-4886-9226-2F6143526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/>
              <a:t>PKI in the context of 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730EF-CF96-4F0A-A521-D2DBC0F668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/>
              <a:t>Application server can be configured for PKI (TLS)</a:t>
            </a:r>
          </a:p>
          <a:p>
            <a:pPr lvl="1"/>
            <a:r>
              <a:rPr lang="en-US" sz="2000"/>
              <a:t>Springboot via properties file</a:t>
            </a:r>
          </a:p>
          <a:p>
            <a:pPr lvl="1"/>
            <a:r>
              <a:rPr lang="en-US" sz="2000"/>
              <a:t>Java EE via standalone.xml</a:t>
            </a:r>
          </a:p>
          <a:p>
            <a:r>
              <a:rPr lang="en-US" sz="2000"/>
              <a:t>Spring boot example: view video of collaborate (mytutor)</a:t>
            </a:r>
          </a:p>
          <a:p>
            <a:pPr lvl="1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9165EF1-0E53-4B2B-9971-833107C35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1745" y="2230452"/>
            <a:ext cx="6586788" cy="279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7514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en-US" sz="4400"/>
              <a:t>TLS Handshake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8931" y="2438400"/>
            <a:ext cx="3505494" cy="3785419"/>
          </a:xfrm>
        </p:spPr>
        <p:txBody>
          <a:bodyPr>
            <a:normAutofit/>
          </a:bodyPr>
          <a:lstStyle/>
          <a:p>
            <a:r>
              <a:rPr lang="en-US" sz="2000"/>
              <a:t>The TLS handshake is the process that kick starts secured communication session between two or more systems using TLS Encryption. This can be summarized below:</a:t>
            </a:r>
          </a:p>
          <a:p>
            <a:endParaRPr lang="en-US" sz="20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484632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319" y="1024550"/>
            <a:ext cx="5614835" cy="4655680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4975178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TLS Handshake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93521A6-17D7-4D61-BD56-79ED5D1837A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85698067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62184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US" sz="4400">
                <a:solidFill>
                  <a:srgbClr val="FFFFFF"/>
                </a:solidFill>
              </a:rPr>
              <a:t>TLS Handshake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B7282F0-CEFD-46A6-853E-6C5660690F2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23856502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89590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288521" y="381403"/>
            <a:ext cx="2200313" cy="3342508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1C19BF-660F-46FC-935E-38D625806F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952" y="1204108"/>
            <a:ext cx="2669406" cy="1781175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Java Keytool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8BD8-A676-411F-B19E-02B70392A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951" y="3355130"/>
            <a:ext cx="2669407" cy="2427333"/>
          </a:xfrm>
        </p:spPr>
        <p:txBody>
          <a:bodyPr>
            <a:normAutofit/>
          </a:bodyPr>
          <a:lstStyle/>
          <a:p>
            <a:r>
              <a:rPr lang="en-US" sz="1600"/>
              <a:t>General command for key pair generation </a:t>
            </a:r>
          </a:p>
          <a:p>
            <a:endParaRPr lang="en-US" sz="160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1722AD6-2383-4ACF-B484-2BA5E3032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913601"/>
              </p:ext>
            </p:extLst>
          </p:nvPr>
        </p:nvGraphicFramePr>
        <p:xfrm>
          <a:off x="4662102" y="1175289"/>
          <a:ext cx="6903723" cy="43843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6903723">
                  <a:extLst>
                    <a:ext uri="{9D8B030D-6E8A-4147-A177-3AD203B41FA5}">
                      <a16:colId xmlns:a16="http://schemas.microsoft.com/office/drawing/2014/main" val="3959864361"/>
                    </a:ext>
                  </a:extLst>
                </a:gridCol>
              </a:tblGrid>
              <a:tr h="4384385">
                <a:tc>
                  <a:txBody>
                    <a:bodyPr/>
                    <a:lstStyle/>
                    <a:p>
                      <a:r>
                        <a:rPr lang="en-US" sz="2300"/>
                        <a:t>-genkeypair -alias alias -keyalg keyalg -keysize keysize</a:t>
                      </a:r>
                    </a:p>
                    <a:p>
                      <a:r>
                        <a:rPr lang="en-US" sz="2300"/>
                        <a:t>    -sigalg sigalg  -dname dname -keypass keypass</a:t>
                      </a:r>
                    </a:p>
                    <a:p>
                      <a:r>
                        <a:rPr lang="en-US" sz="2300"/>
                        <a:t>    -validity valDays</a:t>
                      </a:r>
                    </a:p>
                    <a:p>
                      <a:r>
                        <a:rPr lang="en-US" sz="2300"/>
                        <a:t>    -storetype storetype</a:t>
                      </a:r>
                    </a:p>
                    <a:p>
                      <a:r>
                        <a:rPr lang="en-US" sz="2300"/>
                        <a:t>    -keystore keystore</a:t>
                      </a:r>
                    </a:p>
                    <a:p>
                      <a:r>
                        <a:rPr lang="en-US" sz="2300"/>
                        <a:t>    -storepass storepass</a:t>
                      </a:r>
                    </a:p>
                    <a:p>
                      <a:r>
                        <a:rPr lang="en-US" sz="2300"/>
                        <a:t>    -providerClass provider_class_name</a:t>
                      </a:r>
                    </a:p>
                    <a:p>
                      <a:r>
                        <a:rPr lang="en-US" sz="2300"/>
                        <a:t>    -providerArg provider_arg</a:t>
                      </a:r>
                    </a:p>
                    <a:p>
                      <a:r>
                        <a:rPr lang="en-US" sz="2300"/>
                        <a:t>    -v</a:t>
                      </a:r>
                    </a:p>
                    <a:p>
                      <a:r>
                        <a:rPr lang="en-US" sz="2300"/>
                        <a:t>    -protected</a:t>
                      </a:r>
                    </a:p>
                    <a:p>
                      <a:r>
                        <a:rPr lang="en-US" sz="2300"/>
                        <a:t>    -Jjavaoption</a:t>
                      </a:r>
                    </a:p>
                  </a:txBody>
                  <a:tcPr marL="104883" marR="104883" marT="52442" marB="52442"/>
                </a:tc>
                <a:extLst>
                  <a:ext uri="{0D108BD9-81ED-4DB2-BD59-A6C34878D82A}">
                    <a16:rowId xmlns:a16="http://schemas.microsoft.com/office/drawing/2014/main" val="4409327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989850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1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2F223B-0B65-4E0F-8D0A-6172BE6D3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Java Keytool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082B9-5FBA-4B2C-B80C-74D1DCD3C8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Generating a Key pair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47973B5F-5F89-4710-980E-0989B3B76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21506"/>
              </p:ext>
            </p:extLst>
          </p:nvPr>
        </p:nvGraphicFramePr>
        <p:xfrm>
          <a:off x="5225548" y="1286934"/>
          <a:ext cx="6313977" cy="4355040"/>
        </p:xfrm>
        <a:graphic>
          <a:graphicData uri="http://schemas.openxmlformats.org/drawingml/2006/table">
            <a:tbl>
              <a:tblPr firstRow="1" bandRow="1">
                <a:noFill/>
                <a:tableStyleId>{5C22544A-7EE6-4342-B048-85BDC9FD1C3A}</a:tableStyleId>
              </a:tblPr>
              <a:tblGrid>
                <a:gridCol w="6313977">
                  <a:extLst>
                    <a:ext uri="{9D8B030D-6E8A-4147-A177-3AD203B41FA5}">
                      <a16:colId xmlns:a16="http://schemas.microsoft.com/office/drawing/2014/main" val="1667791107"/>
                    </a:ext>
                  </a:extLst>
                </a:gridCol>
              </a:tblGrid>
              <a:tr h="435504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"C:\\Program Files\Java\jdk1.8.0_111\bin\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keytool</a:t>
                      </a: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" -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genkeypair</a:t>
                      </a:r>
                      <a:endParaRPr lang="en-US" sz="1900" b="1" dirty="0">
                        <a:solidFill>
                          <a:srgbClr val="FFFFFF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   -alias 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digibankKey</a:t>
                      </a:r>
                      <a:endParaRPr lang="en-US" sz="1900" b="1" dirty="0">
                        <a:solidFill>
                          <a:srgbClr val="FFFFFF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   -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keyalg</a:t>
                      </a: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RSA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   -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keysize</a:t>
                      </a: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2048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   -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dname</a:t>
                      </a: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"CN=Jakob 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Digibank</a:t>
                      </a: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, OU=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Digibank</a:t>
                      </a: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Aps, O=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Digibank</a:t>
                      </a: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Aps, L=Copenhagen, ST=Unknown, C=DK"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   -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keypass</a:t>
                      </a: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93f8d81c43440aaf1ed33424b1174ed4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   -validity 100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   -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storetype</a:t>
                      </a: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JKS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   -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keystore</a:t>
                      </a: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keystore.jks</a:t>
                      </a:r>
                      <a:endParaRPr lang="en-US" sz="1900" b="1" dirty="0">
                        <a:solidFill>
                          <a:srgbClr val="FFFFFF"/>
                        </a:solidFill>
                      </a:endParaRPr>
                    </a:p>
                    <a:p>
                      <a:pPr marL="0" indent="0">
                        <a:buNone/>
                      </a:pP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   -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storepass</a:t>
                      </a:r>
                      <a:r>
                        <a:rPr lang="en-US" sz="1900" b="1" dirty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1900" b="1" dirty="0" err="1">
                          <a:solidFill>
                            <a:srgbClr val="FFFFFF"/>
                          </a:solidFill>
                        </a:rPr>
                        <a:t>notasecret</a:t>
                      </a:r>
                      <a:endParaRPr lang="en-US" sz="1900" b="1" dirty="0">
                        <a:solidFill>
                          <a:srgbClr val="FFFFFF"/>
                        </a:solidFill>
                      </a:endParaRPr>
                    </a:p>
                    <a:p>
                      <a:endParaRPr lang="en-US" sz="1900" b="1" dirty="0">
                        <a:solidFill>
                          <a:srgbClr val="FFFFFF"/>
                        </a:solidFill>
                      </a:endParaRPr>
                    </a:p>
                  </a:txBody>
                  <a:tcPr marL="267290" marR="160374" marT="160374" marB="160374">
                    <a:lnL w="38100" cap="flat" cmpd="sng" algn="ctr">
                      <a:noFill/>
                      <a:prstDash val="solid"/>
                    </a:lnL>
                    <a:lnR w="38100" cap="flat" cmpd="sng" algn="ctr">
                      <a:noFill/>
                      <a:prstDash val="solid"/>
                    </a:lnR>
                    <a:lnT w="38100" cap="flat" cmpd="sng" algn="ctr">
                      <a:noFill/>
                      <a:prstDash val="soli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</a:lnB>
                    <a:solidFill>
                      <a:srgbClr val="636B68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990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72987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29EA4D-E6F6-479E-8C44-1EB2B4F8A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Java Keytool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ADE0E6-3D30-411E-A5D5-DD12AB2366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General commands to export a certificate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522B365-4067-470E-A4C2-9E001F3280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0172778"/>
              </p:ext>
            </p:extLst>
          </p:nvPr>
        </p:nvGraphicFramePr>
        <p:xfrm>
          <a:off x="5216539" y="1620226"/>
          <a:ext cx="6331994" cy="36884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994">
                  <a:extLst>
                    <a:ext uri="{9D8B030D-6E8A-4147-A177-3AD203B41FA5}">
                      <a16:colId xmlns:a16="http://schemas.microsoft.com/office/drawing/2014/main" val="2897433843"/>
                    </a:ext>
                  </a:extLst>
                </a:gridCol>
              </a:tblGrid>
              <a:tr h="3688457">
                <a:tc>
                  <a:txBody>
                    <a:bodyPr/>
                    <a:lstStyle/>
                    <a:p>
                      <a:r>
                        <a:rPr lang="en-US" sz="1800" dirty="0"/>
                        <a:t>-</a:t>
                      </a:r>
                      <a:r>
                        <a:rPr lang="en-US" sz="1800" dirty="0" err="1"/>
                        <a:t>exportcert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    -alias </a:t>
                      </a:r>
                      <a:r>
                        <a:rPr lang="en-US" sz="1800" dirty="0" err="1"/>
                        <a:t>alias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    -file </a:t>
                      </a:r>
                      <a:r>
                        <a:rPr lang="en-US" sz="1800" dirty="0" err="1"/>
                        <a:t>cert_file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    -</a:t>
                      </a:r>
                      <a:r>
                        <a:rPr lang="en-US" sz="1800" dirty="0" err="1"/>
                        <a:t>storetype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storetype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    -</a:t>
                      </a:r>
                      <a:r>
                        <a:rPr lang="en-US" sz="1800" dirty="0" err="1"/>
                        <a:t>keystore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keystore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    -</a:t>
                      </a:r>
                      <a:r>
                        <a:rPr lang="en-US" sz="1800" dirty="0" err="1"/>
                        <a:t>storepass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storepass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    -</a:t>
                      </a:r>
                      <a:r>
                        <a:rPr lang="en-US" sz="1800" dirty="0" err="1"/>
                        <a:t>providerName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provider_name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    -</a:t>
                      </a:r>
                      <a:r>
                        <a:rPr lang="en-US" sz="1800" dirty="0" err="1"/>
                        <a:t>providerClass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provider_class_name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    -</a:t>
                      </a:r>
                      <a:r>
                        <a:rPr lang="en-US" sz="1800" dirty="0" err="1"/>
                        <a:t>providerArg</a:t>
                      </a:r>
                      <a:r>
                        <a:rPr lang="en-US" sz="1800" dirty="0"/>
                        <a:t> </a:t>
                      </a:r>
                      <a:r>
                        <a:rPr lang="en-US" sz="1800" dirty="0" err="1"/>
                        <a:t>provider_arg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    -</a:t>
                      </a:r>
                      <a:r>
                        <a:rPr lang="en-US" sz="1800" dirty="0" err="1"/>
                        <a:t>rfc</a:t>
                      </a:r>
                      <a:endParaRPr lang="en-US" sz="1800" dirty="0"/>
                    </a:p>
                    <a:p>
                      <a:r>
                        <a:rPr lang="en-US" sz="1800" dirty="0"/>
                        <a:t>    -v</a:t>
                      </a:r>
                    </a:p>
                    <a:p>
                      <a:r>
                        <a:rPr lang="en-US" sz="1800" dirty="0"/>
                        <a:t>    -protected</a:t>
                      </a:r>
                    </a:p>
                    <a:p>
                      <a:r>
                        <a:rPr lang="en-US" sz="1800" dirty="0"/>
                        <a:t>    -</a:t>
                      </a:r>
                      <a:r>
                        <a:rPr lang="en-US" sz="1800" dirty="0" err="1"/>
                        <a:t>Jjavaoption</a:t>
                      </a:r>
                      <a:endParaRPr lang="en-US" sz="1800" dirty="0"/>
                    </a:p>
                  </a:txBody>
                  <a:tcPr marL="91298" marR="91298" marT="45649" marB="45649"/>
                </a:tc>
                <a:extLst>
                  <a:ext uri="{0D108BD9-81ED-4DB2-BD59-A6C34878D82A}">
                    <a16:rowId xmlns:a16="http://schemas.microsoft.com/office/drawing/2014/main" val="173764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77731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89A16B-0BCA-40E9-ABED-EBBDAAD76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  <a:prstGeom prst="ellipse">
            <a:avLst/>
          </a:prstGeom>
        </p:spPr>
        <p:txBody>
          <a:bodyPr anchor="b">
            <a:normAutofit/>
          </a:bodyPr>
          <a:lstStyle/>
          <a:p>
            <a:r>
              <a:rPr lang="en-US" sz="3100">
                <a:solidFill>
                  <a:srgbClr val="FFFFFF"/>
                </a:solidFill>
              </a:rPr>
              <a:t>Java Keytool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4D947-792E-4E94-8EEB-5DE7063878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Exporting a certificate 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8139FA9-5983-4C07-A330-832E142F74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4812642"/>
              </p:ext>
            </p:extLst>
          </p:nvPr>
        </p:nvGraphicFramePr>
        <p:xfrm>
          <a:off x="5449137" y="1286934"/>
          <a:ext cx="5866798" cy="435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66798">
                  <a:extLst>
                    <a:ext uri="{9D8B030D-6E8A-4147-A177-3AD203B41FA5}">
                      <a16:colId xmlns:a16="http://schemas.microsoft.com/office/drawing/2014/main" val="3768213194"/>
                    </a:ext>
                  </a:extLst>
                </a:gridCol>
              </a:tblGrid>
              <a:tr h="4355040">
                <a:tc>
                  <a:txBody>
                    <a:bodyPr/>
                    <a:lstStyle/>
                    <a:p>
                      <a:r>
                        <a:rPr lang="en-US" sz="2500"/>
                        <a:t>"C:\\Program Files\Java\jdk1.8.0_111\bin\keytool"</a:t>
                      </a:r>
                    </a:p>
                    <a:p>
                      <a:r>
                        <a:rPr lang="en-US" sz="2500"/>
                        <a:t>    -exportcert</a:t>
                      </a:r>
                    </a:p>
                    <a:p>
                      <a:r>
                        <a:rPr lang="en-US" sz="2500"/>
                        <a:t>    -alias digibankkey</a:t>
                      </a:r>
                    </a:p>
                    <a:p>
                      <a:r>
                        <a:rPr lang="en-US" sz="2500"/>
                        <a:t>    -keypass 93f8d81c43440aaf1ed33424b1174ed4</a:t>
                      </a:r>
                    </a:p>
                    <a:p>
                      <a:r>
                        <a:rPr lang="en-US" sz="2500"/>
                        <a:t>    -storetype JKS</a:t>
                      </a:r>
                    </a:p>
                    <a:p>
                      <a:r>
                        <a:rPr lang="en-US" sz="2500"/>
                        <a:t>    -keystore keystore.jks</a:t>
                      </a:r>
                    </a:p>
                    <a:p>
                      <a:r>
                        <a:rPr lang="en-US" sz="2500"/>
                        <a:t>    -file cert.cert</a:t>
                      </a:r>
                    </a:p>
                    <a:p>
                      <a:r>
                        <a:rPr lang="en-US" sz="2500"/>
                        <a:t>    -rfc</a:t>
                      </a:r>
                    </a:p>
                    <a:p>
                      <a:r>
                        <a:rPr lang="en-US" sz="2500"/>
                        <a:t>    -storepass notasecret</a:t>
                      </a:r>
                    </a:p>
                  </a:txBody>
                  <a:tcPr marL="112141" marR="112141" marT="56071" marB="56071"/>
                </a:tc>
                <a:extLst>
                  <a:ext uri="{0D108BD9-81ED-4DB2-BD59-A6C34878D82A}">
                    <a16:rowId xmlns:a16="http://schemas.microsoft.com/office/drawing/2014/main" val="39323053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376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EA8CC-7722-4560-921D-3BB9D2ACA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Java Keytool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D0307-5647-4425-8766-93DBAB3CD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General command to import a certificate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79CAE30-7A8B-4E19-B8F2-A6F3B07957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5004699"/>
              </p:ext>
            </p:extLst>
          </p:nvPr>
        </p:nvGraphicFramePr>
        <p:xfrm>
          <a:off x="5216539" y="1483278"/>
          <a:ext cx="6331994" cy="3962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994">
                  <a:extLst>
                    <a:ext uri="{9D8B030D-6E8A-4147-A177-3AD203B41FA5}">
                      <a16:colId xmlns:a16="http://schemas.microsoft.com/office/drawing/2014/main" val="3440249616"/>
                    </a:ext>
                  </a:extLst>
                </a:gridCol>
              </a:tblGrid>
              <a:tr h="3962352">
                <a:tc>
                  <a:txBody>
                    <a:bodyPr/>
                    <a:lstStyle/>
                    <a:p>
                      <a:r>
                        <a:rPr lang="en-US" sz="1800"/>
                        <a:t>-importcert</a:t>
                      </a:r>
                    </a:p>
                    <a:p>
                      <a:r>
                        <a:rPr lang="en-US" sz="1800"/>
                        <a:t>    -alias alias</a:t>
                      </a:r>
                    </a:p>
                    <a:p>
                      <a:r>
                        <a:rPr lang="en-US" sz="1800"/>
                        <a:t>    -file cert_file</a:t>
                      </a:r>
                    </a:p>
                    <a:p>
                      <a:r>
                        <a:rPr lang="en-US" sz="1800"/>
                        <a:t>    -keypass keypass</a:t>
                      </a:r>
                    </a:p>
                    <a:p>
                      <a:r>
                        <a:rPr lang="en-US" sz="1800"/>
                        <a:t>    -noprompt</a:t>
                      </a:r>
                    </a:p>
                    <a:p>
                      <a:r>
                        <a:rPr lang="en-US" sz="1800"/>
                        <a:t>    -trustcacerts</a:t>
                      </a:r>
                    </a:p>
                    <a:p>
                      <a:r>
                        <a:rPr lang="en-US" sz="1800"/>
                        <a:t>    -storetype storetype</a:t>
                      </a:r>
                    </a:p>
                    <a:p>
                      <a:r>
                        <a:rPr lang="en-US" sz="1800"/>
                        <a:t>    -keystore keystore</a:t>
                      </a:r>
                    </a:p>
                    <a:p>
                      <a:r>
                        <a:rPr lang="en-US" sz="1800"/>
                        <a:t>    -storepass storepass</a:t>
                      </a:r>
                    </a:p>
                    <a:p>
                      <a:r>
                        <a:rPr lang="en-US" sz="1800"/>
                        <a:t>    -providerName provider_name</a:t>
                      </a:r>
                    </a:p>
                    <a:p>
                      <a:r>
                        <a:rPr lang="en-US" sz="1800"/>
                        <a:t>    -providerClass provider_class_name</a:t>
                      </a:r>
                    </a:p>
                    <a:p>
                      <a:r>
                        <a:rPr lang="en-US" sz="1800"/>
                        <a:t>    -providerArg provider_arg -v</a:t>
                      </a:r>
                    </a:p>
                    <a:p>
                      <a:r>
                        <a:rPr lang="en-US" sz="1800"/>
                        <a:t>    -protected</a:t>
                      </a:r>
                    </a:p>
                    <a:p>
                      <a:r>
                        <a:rPr lang="en-US" sz="1800"/>
                        <a:t>    -Jjavaoption</a:t>
                      </a:r>
                    </a:p>
                  </a:txBody>
                  <a:tcPr marL="91298" marR="91298" marT="45649" marB="45649"/>
                </a:tc>
                <a:extLst>
                  <a:ext uri="{0D108BD9-81ED-4DB2-BD59-A6C34878D82A}">
                    <a16:rowId xmlns:a16="http://schemas.microsoft.com/office/drawing/2014/main" val="18264758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0855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BA270C-5D42-4AED-9509-311616F5E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US" sz="4400">
                <a:solidFill>
                  <a:schemeClr val="accent1"/>
                </a:solidFill>
              </a:rPr>
              <a:t>Difference between cross site scripting and cross site request forgery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1FAC0-4B13-45EA-9393-574A8D460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US" sz="2400" dirty="0"/>
              <a:t>Fundamental difference is that </a:t>
            </a:r>
            <a:r>
              <a:rPr lang="en-US" sz="2400" b="1" dirty="0"/>
              <a:t>CSRF</a:t>
            </a:r>
            <a:r>
              <a:rPr lang="en-US" sz="2400" dirty="0"/>
              <a:t> (</a:t>
            </a:r>
            <a:r>
              <a:rPr lang="en-US" sz="2400" b="1" dirty="0"/>
              <a:t>Cross</a:t>
            </a:r>
            <a:r>
              <a:rPr lang="en-US" sz="2400" dirty="0"/>
              <a:t>-</a:t>
            </a:r>
            <a:r>
              <a:rPr lang="en-US" sz="2400" b="1" dirty="0"/>
              <a:t>site Request forgery</a:t>
            </a:r>
            <a:r>
              <a:rPr lang="en-US" sz="2400" dirty="0"/>
              <a:t>) happens in authenticated sessions when the server trusts the user/browser, while </a:t>
            </a:r>
            <a:r>
              <a:rPr lang="en-US" sz="2400" b="1" dirty="0"/>
              <a:t>XSS</a:t>
            </a:r>
            <a:r>
              <a:rPr lang="en-US" sz="2400" dirty="0"/>
              <a:t> (</a:t>
            </a:r>
            <a:r>
              <a:rPr lang="en-US" sz="2400" b="1" dirty="0"/>
              <a:t>Cross</a:t>
            </a:r>
            <a:r>
              <a:rPr lang="en-US" sz="2400" dirty="0"/>
              <a:t>-</a:t>
            </a:r>
            <a:r>
              <a:rPr lang="en-US" sz="2400" b="1" dirty="0"/>
              <a:t>Site scripting</a:t>
            </a:r>
            <a:r>
              <a:rPr lang="en-US" sz="2400" dirty="0"/>
              <a:t>) doesn't need an authenticated session </a:t>
            </a:r>
            <a:r>
              <a:rPr lang="en-US" sz="2400" b="1" dirty="0"/>
              <a:t>and</a:t>
            </a:r>
            <a:r>
              <a:rPr lang="en-US" sz="2400" dirty="0"/>
              <a:t> can be exploited when the vulnerable website doesn't do the basics of validating or escaping input.</a:t>
            </a:r>
          </a:p>
        </p:txBody>
      </p:sp>
    </p:spTree>
    <p:extLst>
      <p:ext uri="{BB962C8B-B14F-4D97-AF65-F5344CB8AC3E}">
        <p14:creationId xmlns:p14="http://schemas.microsoft.com/office/powerpoint/2010/main" val="2785806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5A3C4E-3863-4E25-9F09-BD7BD235D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Java Keytool commands</a:t>
            </a:r>
            <a:endParaRPr lang="en-US" sz="4000" b="1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4857F4-41C7-4C05-9890-C8462B20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Importing a certificate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8E6D5F3-5AF5-4B2E-9A0C-886B8D36B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4804080"/>
              </p:ext>
            </p:extLst>
          </p:nvPr>
        </p:nvGraphicFramePr>
        <p:xfrm>
          <a:off x="5454462" y="1286934"/>
          <a:ext cx="5856149" cy="435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56149">
                  <a:extLst>
                    <a:ext uri="{9D8B030D-6E8A-4147-A177-3AD203B41FA5}">
                      <a16:colId xmlns:a16="http://schemas.microsoft.com/office/drawing/2014/main" val="1191578194"/>
                    </a:ext>
                  </a:extLst>
                </a:gridCol>
              </a:tblGrid>
              <a:tr h="4355040">
                <a:tc>
                  <a:txBody>
                    <a:bodyPr/>
                    <a:lstStyle/>
                    <a:p>
                      <a:r>
                        <a:rPr lang="en-US" sz="2500"/>
                        <a:t>"C:\\Program Files\Java\jdk1.8.0_111\bin\keytool"</a:t>
                      </a:r>
                    </a:p>
                    <a:p>
                      <a:r>
                        <a:rPr lang="en-US" sz="2500"/>
                        <a:t>    -importcert</a:t>
                      </a:r>
                    </a:p>
                    <a:p>
                      <a:r>
                        <a:rPr lang="en-US" sz="2500"/>
                        <a:t>    -alias digibankkey</a:t>
                      </a:r>
                    </a:p>
                    <a:p>
                      <a:r>
                        <a:rPr lang="en-US" sz="2500"/>
                        <a:t>    -keypass 93f8d81c43440aaf1ed33424b1174ed4</a:t>
                      </a:r>
                    </a:p>
                    <a:p>
                      <a:r>
                        <a:rPr lang="en-US" sz="2500"/>
                        <a:t>    -storetype JKS</a:t>
                      </a:r>
                    </a:p>
                    <a:p>
                      <a:r>
                        <a:rPr lang="en-US" sz="2500"/>
                        <a:t>    -keystore keystore2.jks</a:t>
                      </a:r>
                    </a:p>
                    <a:p>
                      <a:r>
                        <a:rPr lang="en-US" sz="2500"/>
                        <a:t>    -file cert.cert</a:t>
                      </a:r>
                    </a:p>
                    <a:p>
                      <a:r>
                        <a:rPr lang="en-US" sz="2500"/>
                        <a:t>    -rfc</a:t>
                      </a:r>
                    </a:p>
                    <a:p>
                      <a:r>
                        <a:rPr lang="en-US" sz="2500"/>
                        <a:t>    -storepass notasecret</a:t>
                      </a:r>
                    </a:p>
                  </a:txBody>
                  <a:tcPr marL="95926" marR="95926" marT="47963" marB="47963"/>
                </a:tc>
                <a:extLst>
                  <a:ext uri="{0D108BD9-81ED-4DB2-BD59-A6C34878D82A}">
                    <a16:rowId xmlns:a16="http://schemas.microsoft.com/office/drawing/2014/main" val="12721903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1395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1FE373-8B95-4BA2-96F3-EB8AB078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Java Keytool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A796A-9BEA-428B-A26E-5D286289BF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General Command to List Keys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19A4738-D733-4692-9029-F16E320B58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152508"/>
              </p:ext>
            </p:extLst>
          </p:nvPr>
        </p:nvGraphicFramePr>
        <p:xfrm>
          <a:off x="5665567" y="1286934"/>
          <a:ext cx="5433939" cy="435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3939">
                  <a:extLst>
                    <a:ext uri="{9D8B030D-6E8A-4147-A177-3AD203B41FA5}">
                      <a16:colId xmlns:a16="http://schemas.microsoft.com/office/drawing/2014/main" val="3064915801"/>
                    </a:ext>
                  </a:extLst>
                </a:gridCol>
              </a:tblGrid>
              <a:tr h="4355040">
                <a:tc>
                  <a:txBody>
                    <a:bodyPr/>
                    <a:lstStyle/>
                    <a:p>
                      <a:r>
                        <a:rPr lang="en-US" sz="2300"/>
                        <a:t>-list</a:t>
                      </a:r>
                    </a:p>
                    <a:p>
                      <a:r>
                        <a:rPr lang="en-US" sz="2300"/>
                        <a:t>    -alias alias</a:t>
                      </a:r>
                    </a:p>
                    <a:p>
                      <a:r>
                        <a:rPr lang="en-US" sz="2300"/>
                        <a:t>    -storetype storetype</a:t>
                      </a:r>
                    </a:p>
                    <a:p>
                      <a:r>
                        <a:rPr lang="en-US" sz="2300"/>
                        <a:t>    -keystore keystore</a:t>
                      </a:r>
                    </a:p>
                    <a:p>
                      <a:r>
                        <a:rPr lang="en-US" sz="2300"/>
                        <a:t>    -storepass storepass</a:t>
                      </a:r>
                    </a:p>
                    <a:p>
                      <a:r>
                        <a:rPr lang="en-US" sz="2300"/>
                        <a:t>    -providerName provider_name</a:t>
                      </a:r>
                    </a:p>
                    <a:p>
                      <a:r>
                        <a:rPr lang="en-US" sz="2300"/>
                        <a:t>    -providerClass provider_class_name</a:t>
                      </a:r>
                    </a:p>
                    <a:p>
                      <a:r>
                        <a:rPr lang="en-US" sz="2300"/>
                        <a:t>    -providerArg provider_arg</a:t>
                      </a:r>
                    </a:p>
                    <a:p>
                      <a:r>
                        <a:rPr lang="en-US" sz="2300"/>
                        <a:t>    -v</a:t>
                      </a:r>
                    </a:p>
                    <a:p>
                      <a:r>
                        <a:rPr lang="en-US" sz="2300"/>
                        <a:t>    -rfc</a:t>
                      </a:r>
                    </a:p>
                    <a:p>
                      <a:r>
                        <a:rPr lang="en-US" sz="2300"/>
                        <a:t>    -protected</a:t>
                      </a:r>
                    </a:p>
                    <a:p>
                      <a:r>
                        <a:rPr lang="en-US" sz="2300"/>
                        <a:t>    -Jjavaoption</a:t>
                      </a:r>
                    </a:p>
                  </a:txBody>
                  <a:tcPr marL="105194" marR="105194" marT="52597" marB="52597"/>
                </a:tc>
                <a:extLst>
                  <a:ext uri="{0D108BD9-81ED-4DB2-BD59-A6C34878D82A}">
                    <a16:rowId xmlns:a16="http://schemas.microsoft.com/office/drawing/2014/main" val="22116192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75316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266DC3-D24B-41C0-A836-B26A4EB4B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Java Keytool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B1F3F-1E38-4D2B-B2E4-85B6184006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Listing Keys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D965000E-914F-47BE-A068-DC7510EBE0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5508634"/>
              </p:ext>
            </p:extLst>
          </p:nvPr>
        </p:nvGraphicFramePr>
        <p:xfrm>
          <a:off x="5216539" y="1939762"/>
          <a:ext cx="6331994" cy="30493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994">
                  <a:extLst>
                    <a:ext uri="{9D8B030D-6E8A-4147-A177-3AD203B41FA5}">
                      <a16:colId xmlns:a16="http://schemas.microsoft.com/office/drawing/2014/main" val="516148896"/>
                    </a:ext>
                  </a:extLst>
                </a:gridCol>
              </a:tblGrid>
              <a:tr h="3049384">
                <a:tc>
                  <a:txBody>
                    <a:bodyPr/>
                    <a:lstStyle/>
                    <a:p>
                      <a:r>
                        <a:rPr lang="en-US" sz="2700"/>
                        <a:t>"C:\\Program Files\Java\jdk1.8.0_111\bin\keytool"</a:t>
                      </a:r>
                    </a:p>
                    <a:p>
                      <a:r>
                        <a:rPr lang="en-US" sz="2700"/>
                        <a:t>    -list</a:t>
                      </a:r>
                    </a:p>
                    <a:p>
                      <a:r>
                        <a:rPr lang="en-US" sz="2700"/>
                        <a:t>    -storetype JKS</a:t>
                      </a:r>
                    </a:p>
                    <a:p>
                      <a:r>
                        <a:rPr lang="en-US" sz="2700"/>
                        <a:t>    -keystore keystore.jks</a:t>
                      </a:r>
                    </a:p>
                    <a:p>
                      <a:r>
                        <a:rPr lang="en-US" sz="2700"/>
                        <a:t>    -storepass 93f8d81c43440aaf1ed33424b1174ed4</a:t>
                      </a:r>
                    </a:p>
                  </a:txBody>
                  <a:tcPr marL="103721" marR="103721" marT="51860" marB="51860"/>
                </a:tc>
                <a:extLst>
                  <a:ext uri="{0D108BD9-81ED-4DB2-BD59-A6C34878D82A}">
                    <a16:rowId xmlns:a16="http://schemas.microsoft.com/office/drawing/2014/main" val="2160927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00200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425729E-2447-4642-847B-DF718343B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Java Keytool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FFB8DE-B754-4FDD-AE25-800067A24C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General Command to Delete a keystore entry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2DC6A51-C715-46A0-BD78-16FF07A25C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6785008"/>
              </p:ext>
            </p:extLst>
          </p:nvPr>
        </p:nvGraphicFramePr>
        <p:xfrm>
          <a:off x="5427653" y="1286934"/>
          <a:ext cx="5909766" cy="435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9766">
                  <a:extLst>
                    <a:ext uri="{9D8B030D-6E8A-4147-A177-3AD203B41FA5}">
                      <a16:colId xmlns:a16="http://schemas.microsoft.com/office/drawing/2014/main" val="3528021085"/>
                    </a:ext>
                  </a:extLst>
                </a:gridCol>
              </a:tblGrid>
              <a:tr h="4355040">
                <a:tc>
                  <a:txBody>
                    <a:bodyPr/>
                    <a:lstStyle/>
                    <a:p>
                      <a:r>
                        <a:rPr lang="en-US" sz="2500"/>
                        <a:t>-delete</a:t>
                      </a:r>
                    </a:p>
                    <a:p>
                      <a:r>
                        <a:rPr lang="en-US" sz="2500"/>
                        <a:t>    -alias alias</a:t>
                      </a:r>
                    </a:p>
                    <a:p>
                      <a:r>
                        <a:rPr lang="en-US" sz="2500"/>
                        <a:t>    -storetype storetype</a:t>
                      </a:r>
                    </a:p>
                    <a:p>
                      <a:r>
                        <a:rPr lang="en-US" sz="2500"/>
                        <a:t>    -keystore keystore</a:t>
                      </a:r>
                    </a:p>
                    <a:p>
                      <a:r>
                        <a:rPr lang="en-US" sz="2500"/>
                        <a:t>    -storepass storepass</a:t>
                      </a:r>
                    </a:p>
                    <a:p>
                      <a:r>
                        <a:rPr lang="en-US" sz="2500"/>
                        <a:t>    -providerName provider_name</a:t>
                      </a:r>
                    </a:p>
                    <a:p>
                      <a:r>
                        <a:rPr lang="en-US" sz="2500"/>
                        <a:t>    -providerClass provider_class_name</a:t>
                      </a:r>
                    </a:p>
                    <a:p>
                      <a:r>
                        <a:rPr lang="en-US" sz="2500"/>
                        <a:t>    -providerArg provider_arg</a:t>
                      </a:r>
                    </a:p>
                    <a:p>
                      <a:r>
                        <a:rPr lang="en-US" sz="2500"/>
                        <a:t>    -v</a:t>
                      </a:r>
                    </a:p>
                    <a:p>
                      <a:r>
                        <a:rPr lang="en-US" sz="2500"/>
                        <a:t>    -protected</a:t>
                      </a:r>
                    </a:p>
                    <a:p>
                      <a:r>
                        <a:rPr lang="en-US" sz="2500"/>
                        <a:t>    -Jjavaoption</a:t>
                      </a:r>
                    </a:p>
                  </a:txBody>
                  <a:tcPr marL="114406" marR="114406" marT="57203" marB="57203"/>
                </a:tc>
                <a:extLst>
                  <a:ext uri="{0D108BD9-81ED-4DB2-BD59-A6C34878D82A}">
                    <a16:rowId xmlns:a16="http://schemas.microsoft.com/office/drawing/2014/main" val="629618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957633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B45A142-4255-493C-8284-5D566C121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7"/>
            <a:ext cx="4332307" cy="6179552"/>
          </a:xfrm>
          <a:prstGeom prst="rect">
            <a:avLst/>
          </a:prstGeom>
          <a:solidFill>
            <a:srgbClr val="404040">
              <a:alpha val="89804"/>
            </a:srgbClr>
          </a:solidFill>
          <a:ln w="127000" cap="sq" cmpd="thinThick">
            <a:solidFill>
              <a:srgbClr val="595959">
                <a:alpha val="8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040D12-04D7-4979-8FAC-A0C138134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237" y="914400"/>
            <a:ext cx="3657600" cy="28875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Java Keytool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DD9668-CB3E-4B1E-BC45-786FFAD8C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37" y="4170501"/>
            <a:ext cx="3657600" cy="152559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000" kern="120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Deleting a keystore entry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8FB9660-F42F-4313-BBC4-47C007FE48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91126" y="3910267"/>
            <a:ext cx="258679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F0123DC1-EFB6-48C0-9927-F1C74F9804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7867485"/>
              </p:ext>
            </p:extLst>
          </p:nvPr>
        </p:nvGraphicFramePr>
        <p:xfrm>
          <a:off x="5153822" y="1737971"/>
          <a:ext cx="6553545" cy="339000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53545">
                  <a:extLst>
                    <a:ext uri="{9D8B030D-6E8A-4147-A177-3AD203B41FA5}">
                      <a16:colId xmlns:a16="http://schemas.microsoft.com/office/drawing/2014/main" val="501753400"/>
                    </a:ext>
                  </a:extLst>
                </a:gridCol>
              </a:tblGrid>
              <a:tr h="3390001">
                <a:tc>
                  <a:txBody>
                    <a:bodyPr/>
                    <a:lstStyle/>
                    <a:p>
                      <a:r>
                        <a:rPr lang="en-US" sz="3000"/>
                        <a:t>"C:\\Program Files\Java\jdk1.8.0_111\bin\keytool"</a:t>
                      </a:r>
                    </a:p>
                    <a:p>
                      <a:r>
                        <a:rPr lang="en-US" sz="3000"/>
                        <a:t>    -delete</a:t>
                      </a:r>
                    </a:p>
                    <a:p>
                      <a:r>
                        <a:rPr lang="en-US" sz="3000"/>
                        <a:t>    -alias digikey</a:t>
                      </a:r>
                    </a:p>
                    <a:p>
                      <a:r>
                        <a:rPr lang="en-US" sz="3000"/>
                        <a:t>    -storetype JKS</a:t>
                      </a:r>
                    </a:p>
                    <a:p>
                      <a:r>
                        <a:rPr lang="en-US" sz="3000"/>
                        <a:t>    -keystore keystore.jks</a:t>
                      </a:r>
                    </a:p>
                    <a:p>
                      <a:r>
                        <a:rPr lang="en-US" sz="3000"/>
                        <a:t>    -storepass notasecret</a:t>
                      </a:r>
                    </a:p>
                  </a:txBody>
                  <a:tcPr marL="99511" marR="99511" marT="49755" marB="49755"/>
                </a:tc>
                <a:extLst>
                  <a:ext uri="{0D108BD9-81ED-4DB2-BD59-A6C34878D82A}">
                    <a16:rowId xmlns:a16="http://schemas.microsoft.com/office/drawing/2014/main" val="15501115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9129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42F929-B3AA-4AAC-94E5-E9484138D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Java Keytool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BD11F2-F2BB-43EE-AC02-EA079A0D6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General Command to generate a certificate request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53DF0A2-64D3-4E5C-A7E7-4A2A7D9B3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3132251"/>
              </p:ext>
            </p:extLst>
          </p:nvPr>
        </p:nvGraphicFramePr>
        <p:xfrm>
          <a:off x="5216539" y="1621286"/>
          <a:ext cx="6331994" cy="3686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994">
                  <a:extLst>
                    <a:ext uri="{9D8B030D-6E8A-4147-A177-3AD203B41FA5}">
                      <a16:colId xmlns:a16="http://schemas.microsoft.com/office/drawing/2014/main" val="628944000"/>
                    </a:ext>
                  </a:extLst>
                </a:gridCol>
              </a:tblGrid>
              <a:tr h="3686336">
                <a:tc>
                  <a:txBody>
                    <a:bodyPr/>
                    <a:lstStyle/>
                    <a:p>
                      <a:r>
                        <a:rPr lang="en-US" sz="1800"/>
                        <a:t>-certreq</a:t>
                      </a:r>
                    </a:p>
                    <a:p>
                      <a:r>
                        <a:rPr lang="en-US" sz="1800"/>
                        <a:t>    -alias alias</a:t>
                      </a:r>
                    </a:p>
                    <a:p>
                      <a:r>
                        <a:rPr lang="en-US" sz="1800"/>
                        <a:t>    -sigalg sigalg</a:t>
                      </a:r>
                    </a:p>
                    <a:p>
                      <a:r>
                        <a:rPr lang="en-US" sz="1800"/>
                        <a:t>    -file certreq_file</a:t>
                      </a:r>
                    </a:p>
                    <a:p>
                      <a:r>
                        <a:rPr lang="en-US" sz="1800"/>
                        <a:t>    -keypass keypass</a:t>
                      </a:r>
                    </a:p>
                    <a:p>
                      <a:r>
                        <a:rPr lang="en-US" sz="1800"/>
                        <a:t>    -storetype storetype</a:t>
                      </a:r>
                    </a:p>
                    <a:p>
                      <a:r>
                        <a:rPr lang="en-US" sz="1800"/>
                        <a:t>    -keystore keystore</a:t>
                      </a:r>
                    </a:p>
                    <a:p>
                      <a:r>
                        <a:rPr lang="en-US" sz="1800"/>
                        <a:t>    -storepass storepass</a:t>
                      </a:r>
                    </a:p>
                    <a:p>
                      <a:r>
                        <a:rPr lang="en-US" sz="1800"/>
                        <a:t>    -providerName provider_name</a:t>
                      </a:r>
                    </a:p>
                    <a:p>
                      <a:r>
                        <a:rPr lang="en-US" sz="1800"/>
                        <a:t>    -providerClass provider_class_name</a:t>
                      </a:r>
                    </a:p>
                    <a:p>
                      <a:r>
                        <a:rPr lang="en-US" sz="1800"/>
                        <a:t>      -providerArg provider_arg -v</a:t>
                      </a:r>
                    </a:p>
                    <a:p>
                      <a:r>
                        <a:rPr lang="en-US" sz="1800"/>
                        <a:t>    -protected</a:t>
                      </a:r>
                    </a:p>
                    <a:p>
                      <a:r>
                        <a:rPr lang="en-US" sz="1800"/>
                        <a:t>    -Jjavaoption</a:t>
                      </a:r>
                    </a:p>
                  </a:txBody>
                  <a:tcPr marL="82407" marR="82407" marT="41203" marB="41203"/>
                </a:tc>
                <a:extLst>
                  <a:ext uri="{0D108BD9-81ED-4DB2-BD59-A6C34878D82A}">
                    <a16:rowId xmlns:a16="http://schemas.microsoft.com/office/drawing/2014/main" val="63307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80038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D412AD-9CF4-4510-97DC-34D6CC830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43467" y="691992"/>
            <a:ext cx="4025724" cy="552254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FDD16F-2936-4DE2-A70B-BF45628AE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2055" y="1019503"/>
            <a:ext cx="3147848" cy="2065283"/>
          </a:xfrm>
        </p:spPr>
        <p:txBody>
          <a:bodyPr anchor="b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Java Keytool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5B7E50-0664-417F-8E22-30B8ADA6CA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2056" y="3247283"/>
            <a:ext cx="3147848" cy="2228608"/>
          </a:xfrm>
        </p:spPr>
        <p:txBody>
          <a:bodyPr>
            <a:normAutofit/>
          </a:bodyPr>
          <a:lstStyle/>
          <a:p>
            <a:r>
              <a:rPr lang="en-US" sz="1800">
                <a:solidFill>
                  <a:srgbClr val="FFFFFF"/>
                </a:solidFill>
              </a:rPr>
              <a:t>Generating a certificate request</a:t>
            </a:r>
          </a:p>
          <a:p>
            <a:endParaRPr lang="en-US" sz="1800">
              <a:solidFill>
                <a:srgbClr val="FFFFFF"/>
              </a:solidFill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624BA8E4-A617-404E-8A5C-7339F2F13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8238354"/>
              </p:ext>
            </p:extLst>
          </p:nvPr>
        </p:nvGraphicFramePr>
        <p:xfrm>
          <a:off x="5216539" y="1317439"/>
          <a:ext cx="6331994" cy="42940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31994">
                  <a:extLst>
                    <a:ext uri="{9D8B030D-6E8A-4147-A177-3AD203B41FA5}">
                      <a16:colId xmlns:a16="http://schemas.microsoft.com/office/drawing/2014/main" val="1256641831"/>
                    </a:ext>
                  </a:extLst>
                </a:gridCol>
              </a:tblGrid>
              <a:tr h="4294030">
                <a:tc>
                  <a:txBody>
                    <a:bodyPr/>
                    <a:lstStyle/>
                    <a:p>
                      <a:r>
                        <a:rPr lang="en-US" sz="2700"/>
                        <a:t>"C:\\Program Files\Java\jdk1.8.0_111\bin\keytool"</a:t>
                      </a:r>
                    </a:p>
                    <a:p>
                      <a:r>
                        <a:rPr lang="en-US" sz="2700"/>
                        <a:t>    -certreq</a:t>
                      </a:r>
                    </a:p>
                    <a:p>
                      <a:r>
                        <a:rPr lang="en-US" sz="2700"/>
                        <a:t>    -alias digibankkey</a:t>
                      </a:r>
                    </a:p>
                    <a:p>
                      <a:r>
                        <a:rPr lang="en-US" sz="2700"/>
                        <a:t>    -keypass 93f8d81c43440aaf1ed33424b1174ed4</a:t>
                      </a:r>
                    </a:p>
                    <a:p>
                      <a:r>
                        <a:rPr lang="en-US" sz="2700"/>
                        <a:t>    -storetype JKS</a:t>
                      </a:r>
                    </a:p>
                    <a:p>
                      <a:r>
                        <a:rPr lang="en-US" sz="2700"/>
                        <a:t>    -keystore keystore.jks</a:t>
                      </a:r>
                    </a:p>
                    <a:p>
                      <a:r>
                        <a:rPr lang="en-US" sz="2700"/>
                        <a:t>    -storepass notasecret</a:t>
                      </a:r>
                    </a:p>
                    <a:p>
                      <a:r>
                        <a:rPr lang="en-US" sz="2700"/>
                        <a:t>    -file certreq.certreq</a:t>
                      </a:r>
                    </a:p>
                  </a:txBody>
                  <a:tcPr marL="103721" marR="103721" marT="51860" marB="51860"/>
                </a:tc>
                <a:extLst>
                  <a:ext uri="{0D108BD9-81ED-4DB2-BD59-A6C34878D82A}">
                    <a16:rowId xmlns:a16="http://schemas.microsoft.com/office/drawing/2014/main" val="40012050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24739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7D04F71-06DB-4E47-ABB8-1CF8020A7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</a:rPr>
              <a:t>Assignment (no submission)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E211DC-38BD-475E-B663-D65842E093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 dirty="0"/>
              <a:t>Generate a certificate an organization named “adh401”.</a:t>
            </a:r>
          </a:p>
          <a:p>
            <a:r>
              <a:rPr lang="en-US" sz="2000" dirty="0"/>
              <a:t>With domain </a:t>
            </a:r>
            <a:r>
              <a:rPr lang="en-US" sz="2000" dirty="0">
                <a:hlinkClick r:id="rId2"/>
              </a:rPr>
              <a:t>www.adh401.co.za</a:t>
            </a:r>
            <a:r>
              <a:rPr lang="en-US" sz="2000" dirty="0"/>
              <a:t>.</a:t>
            </a:r>
          </a:p>
          <a:p>
            <a:r>
              <a:rPr lang="en-US" sz="2000" dirty="0"/>
              <a:t>Using the same address as the TUT </a:t>
            </a:r>
            <a:r>
              <a:rPr lang="en-US" sz="2000" dirty="0" err="1"/>
              <a:t>soshanguve</a:t>
            </a:r>
            <a:r>
              <a:rPr lang="en-US" sz="2000" dirty="0"/>
              <a:t> campus. </a:t>
            </a:r>
          </a:p>
          <a:p>
            <a:r>
              <a:rPr lang="en-US" sz="2000" dirty="0"/>
              <a:t>This will need to be self signed. </a:t>
            </a:r>
          </a:p>
          <a:p>
            <a:r>
              <a:rPr lang="en-US" sz="2000" dirty="0"/>
              <a:t>Configure </a:t>
            </a:r>
            <a:r>
              <a:rPr lang="en-US" sz="2000" dirty="0" err="1"/>
              <a:t>Wildfly</a:t>
            </a:r>
            <a:r>
              <a:rPr lang="en-US" sz="2000" dirty="0"/>
              <a:t> to work with your certificate using a dummy, one-page web based/ear project.</a:t>
            </a:r>
          </a:p>
          <a:p>
            <a:r>
              <a:rPr lang="en-US" sz="2000" dirty="0"/>
              <a:t>Hint : the configuration is in standalone.xml</a:t>
            </a:r>
          </a:p>
          <a:p>
            <a:r>
              <a:rPr lang="en-US" sz="2000" dirty="0"/>
              <a:t>Do not submit this assignment, it is for your own benefit. </a:t>
            </a:r>
          </a:p>
        </p:txBody>
      </p:sp>
    </p:spTree>
    <p:extLst>
      <p:ext uri="{BB962C8B-B14F-4D97-AF65-F5344CB8AC3E}">
        <p14:creationId xmlns:p14="http://schemas.microsoft.com/office/powerpoint/2010/main" val="37437110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5911E3A-C35B-4EF7-A355-B84E9A14AF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21ADB3D-AD65-44B4-847D-5E90E90A5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CF580C70-814C-4845-B645-919BFFBD16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34D7BF57-4CAA-45B2-9EF0-0AA1FCF70B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886F306-C03A-40C6-8FD5-DCE3D4595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2FDC9A36-C7C3-47D7-A64E-ED25C47EC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BB19BC37-158A-43DC-9A9E-E45CC71954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077654CC-108F-48D5-B5E9-437F164F5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A3CF3A63-1C1E-4E85-A78A-FDC16431E3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740FC9A-72DD-4D9B-BA25-1CCED13524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3">
              <a:extLst>
                <a:ext uri="{FF2B5EF4-FFF2-40B4-BE49-F238E27FC236}">
                  <a16:creationId xmlns:a16="http://schemas.microsoft.com/office/drawing/2014/main" id="{7FBF5743-F2AE-4D0D-BCD1-01F7686D01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CED32316-D4F7-4795-BBE0-DEBB60E27C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83B23C9-B9B7-4E93-9538-CBE316F83F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5B144260-9F2C-4ADB-A37C-1CFB4B428B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7">
              <a:extLst>
                <a:ext uri="{FF2B5EF4-FFF2-40B4-BE49-F238E27FC236}">
                  <a16:creationId xmlns:a16="http://schemas.microsoft.com/office/drawing/2014/main" id="{53FF918D-79D3-4F55-A68C-0DD5880DAB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B9FC1440-933F-44FE-8D77-4827DD0F99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F67F308-A67C-4D2E-B081-59BB31D8EC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80112F01-90EB-4AEC-A39C-5C6875FFB9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21">
              <a:extLst>
                <a:ext uri="{FF2B5EF4-FFF2-40B4-BE49-F238E27FC236}">
                  <a16:creationId xmlns:a16="http://schemas.microsoft.com/office/drawing/2014/main" id="{893F6B05-90EB-4C75-A0F0-C7247553BD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227B563B-E0C0-4D81-966D-B5E2DBAAE8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130DF93D-D1FF-477A-BDCE-C8B01C3B47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44ED67A1-C6FE-4AC8-8473-11DAC03DCD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5">
              <a:extLst>
                <a:ext uri="{FF2B5EF4-FFF2-40B4-BE49-F238E27FC236}">
                  <a16:creationId xmlns:a16="http://schemas.microsoft.com/office/drawing/2014/main" id="{213A54F3-15FA-4C8F-8ABF-CE77E72196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F8A7F7F-DD1A-4F41-98AC-B9CE2A620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CEF47228-EB7C-4EBA-BE01-DA6CB24102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Isosceles Triangle 22">
              <a:extLst>
                <a:ext uri="{FF2B5EF4-FFF2-40B4-BE49-F238E27FC236}">
                  <a16:creationId xmlns:a16="http://schemas.microsoft.com/office/drawing/2014/main" id="{3D2FD25A-EFFD-4F5C-9258-981F5907D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CF573BC-A06F-4036-A3A8-9D07DDE622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4877" y="2415322"/>
            <a:ext cx="3451730" cy="2399869"/>
          </a:xfrm>
        </p:spPr>
        <p:txBody>
          <a:bodyPr>
            <a:normAutofit/>
          </a:bodyPr>
          <a:lstStyle/>
          <a:p>
            <a:pPr algn="ctr"/>
            <a:r>
              <a:rPr lang="en-US" sz="4000">
                <a:solidFill>
                  <a:srgbClr val="FFFFFF"/>
                </a:solidFill>
              </a:rPr>
              <a:t>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0" y="804672"/>
            <a:ext cx="6281928" cy="5248656"/>
          </a:xfrm>
        </p:spPr>
        <p:txBody>
          <a:bodyPr anchor="ctr">
            <a:normAutofit/>
          </a:bodyPr>
          <a:lstStyle/>
          <a:p>
            <a:r>
              <a:rPr lang="en-US" sz="2000"/>
              <a:t>This lecture focuses more on the practical side of Enterprise security and all the implementations that can curb cyber attacks, more specifically, TLS.</a:t>
            </a:r>
          </a:p>
          <a:p>
            <a:r>
              <a:rPr lang="en-US" sz="2000"/>
              <a:t>What is TLS?</a:t>
            </a:r>
          </a:p>
          <a:p>
            <a:r>
              <a:rPr lang="en-US" sz="2000"/>
              <a:t>For more on the theoretical side, explore ISO 27000 Series family of information security standards. </a:t>
            </a:r>
          </a:p>
        </p:txBody>
      </p:sp>
    </p:spTree>
    <p:extLst>
      <p:ext uri="{BB962C8B-B14F-4D97-AF65-F5344CB8AC3E}">
        <p14:creationId xmlns:p14="http://schemas.microsoft.com/office/powerpoint/2010/main" val="181878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44B5D-0415-4B75-AD05-7F067A177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4" y="1286934"/>
            <a:ext cx="9618132" cy="790147"/>
          </a:xfrm>
          <a:solidFill>
            <a:schemeClr val="tx1"/>
          </a:solidFill>
        </p:spPr>
        <p:txBody>
          <a:bodyPr>
            <a:norm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</a:rPr>
              <a:t>Mitigation of common enterprise security threats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AE7252-1405-4342-96B0-4038976BF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6934" y="2365002"/>
            <a:ext cx="9618132" cy="1536382"/>
          </a:xfrm>
        </p:spPr>
        <p:txBody>
          <a:bodyPr>
            <a:normAutofit/>
          </a:bodyPr>
          <a:lstStyle/>
          <a:p>
            <a:r>
              <a:rPr lang="en-US" sz="1700"/>
              <a:t>The most common ways to mitigate security threats in the cyber space are: </a:t>
            </a:r>
          </a:p>
          <a:p>
            <a:pPr lvl="1"/>
            <a:r>
              <a:rPr lang="en-US" sz="1700"/>
              <a:t>Authentication </a:t>
            </a:r>
          </a:p>
          <a:p>
            <a:pPr lvl="1"/>
            <a:r>
              <a:rPr lang="en-US" sz="1700"/>
              <a:t>Authorization </a:t>
            </a:r>
          </a:p>
          <a:p>
            <a:r>
              <a:rPr lang="en-US" sz="1700"/>
              <a:t>Java even implemented JSR 196, a security module called the Java Authentication and Authorization service. </a:t>
            </a:r>
          </a:p>
          <a:p>
            <a:pPr marL="0" indent="0">
              <a:buNone/>
            </a:pPr>
            <a:endParaRPr lang="en-US" sz="17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48A234-5E05-4C83-8CB4-14FCC5F16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527" y="3901385"/>
            <a:ext cx="10732957" cy="257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482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F502B-3ADD-4AA1-A0BF-3D9B2C271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4400"/>
              <a:t>Implementation of Authentication &amp; authorization</a:t>
            </a:r>
          </a:p>
        </p:txBody>
      </p:sp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DEBEA6F1-9C19-4C5F-A10C-894C487A430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122988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52614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D3241-DE83-4BBE-8730-18F316475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667039" cy="5506358"/>
          </a:xfrm>
        </p:spPr>
        <p:txBody>
          <a:bodyPr>
            <a:normAutofit/>
          </a:bodyPr>
          <a:lstStyle/>
          <a:p>
            <a:r>
              <a:rPr lang="en-US" sz="4000"/>
              <a:t>TLS Introduction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7D1452-F0B7-431E-9A24-D3F7103D8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20">
            <a:extLst>
              <a:ext uri="{FF2B5EF4-FFF2-40B4-BE49-F238E27FC236}">
                <a16:creationId xmlns:a16="http://schemas.microsoft.com/office/drawing/2014/main" id="{A660F4F9-5DF5-4F15-BE6A-CD8648BB11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18267" y="559407"/>
            <a:ext cx="6594522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DA7D28F-23C6-4402-A774-121F33BA64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58109077"/>
              </p:ext>
            </p:extLst>
          </p:nvPr>
        </p:nvGraphicFramePr>
        <p:xfrm>
          <a:off x="5285232" y="722376"/>
          <a:ext cx="6263640" cy="54132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40048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0C2040-A49B-44E6-BF50-8D6C946317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How browser indicate HTTPS use or no HTTPS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0E9F9-2597-40DC-B302-17FB9783C4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/>
              <a:t>Certificate errors</a:t>
            </a:r>
          </a:p>
          <a:p>
            <a:pPr lvl="1"/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F7F22F-73D0-4D10-B029-97517B2F7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1278000"/>
            <a:ext cx="6250769" cy="4141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0580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307D8C-F32A-4E82-A322-D2E14F46D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23392"/>
            <a:ext cx="3363974" cy="1607060"/>
          </a:xfrm>
          <a:noFill/>
          <a:ln w="19050">
            <a:solidFill>
              <a:schemeClr val="tx1"/>
            </a:solidFill>
          </a:ln>
        </p:spPr>
        <p:txBody>
          <a:bodyPr wrap="square" anchor="ctr">
            <a:normAutofit/>
          </a:bodyPr>
          <a:lstStyle/>
          <a:p>
            <a:pPr algn="ctr"/>
            <a:r>
              <a:rPr lang="en-US" sz="2800" dirty="0"/>
              <a:t>How browser indicate HTTPS use or no HTTPS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76F425-4E84-433A-B038-9410856EF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3"/>
            <a:ext cx="3363974" cy="3415623"/>
          </a:xfrm>
        </p:spPr>
        <p:txBody>
          <a:bodyPr>
            <a:normAutofit/>
          </a:bodyPr>
          <a:lstStyle/>
          <a:p>
            <a:r>
              <a:rPr lang="en-US" sz="2000"/>
              <a:t>Padlock on browser address</a:t>
            </a:r>
          </a:p>
          <a:p>
            <a:endParaRPr lang="en-US" sz="20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7E99D13-5D7F-4BDB-8416-688681C8B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63" y="2028091"/>
            <a:ext cx="6250769" cy="264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3290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1654</Words>
  <Application>Microsoft Office PowerPoint</Application>
  <PresentationFormat>Widescreen</PresentationFormat>
  <Paragraphs>263</Paragraphs>
  <Slides>37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Enterprise Application Security</vt:lpstr>
      <vt:lpstr>Common Security threats to the modern enterprise </vt:lpstr>
      <vt:lpstr>Difference between cross site scripting and cross site request forgery </vt:lpstr>
      <vt:lpstr>Introduction</vt:lpstr>
      <vt:lpstr>Mitigation of common enterprise security threats</vt:lpstr>
      <vt:lpstr>Implementation of Authentication &amp; authorization</vt:lpstr>
      <vt:lpstr>TLS Introduction</vt:lpstr>
      <vt:lpstr>How browser indicate HTTPS use or no HTTPS</vt:lpstr>
      <vt:lpstr>How browser indicate HTTPS use or no HTTPS</vt:lpstr>
      <vt:lpstr>How browser indicate HTTPS use or no HTTPS</vt:lpstr>
      <vt:lpstr>Public Key Infrastructure (PKI)</vt:lpstr>
      <vt:lpstr>Public Key Infrastructure (PKI)</vt:lpstr>
      <vt:lpstr>Public Key Infrastructure (PKI)</vt:lpstr>
      <vt:lpstr>Public Key Infrastructure (PKI)</vt:lpstr>
      <vt:lpstr>Public Key Infrastructure (PKI)</vt:lpstr>
      <vt:lpstr>Public Key Infrastructure (PKI)</vt:lpstr>
      <vt:lpstr>Public Key Infrastructure (PKI)</vt:lpstr>
      <vt:lpstr>PKI in the context of Java</vt:lpstr>
      <vt:lpstr>PKI in the context of java</vt:lpstr>
      <vt:lpstr>PKI in the context of java</vt:lpstr>
      <vt:lpstr>PKI in the context of java</vt:lpstr>
      <vt:lpstr>TLS Handshake</vt:lpstr>
      <vt:lpstr>TLS Handshake</vt:lpstr>
      <vt:lpstr>TLS Handshake</vt:lpstr>
      <vt:lpstr>Java Keytool commands</vt:lpstr>
      <vt:lpstr>Java Keytool commands</vt:lpstr>
      <vt:lpstr>Java Keytool commands</vt:lpstr>
      <vt:lpstr>Java Keytool commands</vt:lpstr>
      <vt:lpstr>Java Keytool commands</vt:lpstr>
      <vt:lpstr>Java Keytool commands</vt:lpstr>
      <vt:lpstr>Java Keytool commands</vt:lpstr>
      <vt:lpstr>Java Keytool commands</vt:lpstr>
      <vt:lpstr>Java Keytool commands</vt:lpstr>
      <vt:lpstr>Java Keytool commands</vt:lpstr>
      <vt:lpstr>Java Keytool commands</vt:lpstr>
      <vt:lpstr>Java Keytool commands</vt:lpstr>
      <vt:lpstr>Assignment (no submission)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Enterprise Application Security</dc:title>
  <dc:creator>Litsietsi Montsi</dc:creator>
  <cp:lastModifiedBy>Litsietsi Montsi</cp:lastModifiedBy>
  <cp:revision>2</cp:revision>
  <dcterms:created xsi:type="dcterms:W3CDTF">2019-10-26T08:27:57Z</dcterms:created>
  <dcterms:modified xsi:type="dcterms:W3CDTF">2019-10-26T08:31:10Z</dcterms:modified>
</cp:coreProperties>
</file>